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9" r:id="rId2"/>
    <p:sldMasterId id="2147483672" r:id="rId3"/>
  </p:sldMasterIdLst>
  <p:notesMasterIdLst>
    <p:notesMasterId r:id="rId53"/>
  </p:notesMasterIdLst>
  <p:sldIdLst>
    <p:sldId id="295" r:id="rId4"/>
    <p:sldId id="296" r:id="rId5"/>
    <p:sldId id="297" r:id="rId6"/>
    <p:sldId id="314" r:id="rId7"/>
    <p:sldId id="315" r:id="rId8"/>
    <p:sldId id="316" r:id="rId9"/>
    <p:sldId id="325" r:id="rId10"/>
    <p:sldId id="327" r:id="rId11"/>
    <p:sldId id="328" r:id="rId12"/>
    <p:sldId id="317" r:id="rId13"/>
    <p:sldId id="318" r:id="rId14"/>
    <p:sldId id="354" r:id="rId15"/>
    <p:sldId id="342" r:id="rId16"/>
    <p:sldId id="340" r:id="rId17"/>
    <p:sldId id="341" r:id="rId18"/>
    <p:sldId id="343" r:id="rId19"/>
    <p:sldId id="321" r:id="rId20"/>
    <p:sldId id="347" r:id="rId21"/>
    <p:sldId id="348" r:id="rId22"/>
    <p:sldId id="349" r:id="rId23"/>
    <p:sldId id="310" r:id="rId24"/>
    <p:sldId id="320" r:id="rId25"/>
    <p:sldId id="338" r:id="rId26"/>
    <p:sldId id="319" r:id="rId27"/>
    <p:sldId id="353" r:id="rId28"/>
    <p:sldId id="309" r:id="rId29"/>
    <p:sldId id="322" r:id="rId30"/>
    <p:sldId id="323" r:id="rId31"/>
    <p:sldId id="337" r:id="rId32"/>
    <p:sldId id="352" r:id="rId33"/>
    <p:sldId id="333" r:id="rId34"/>
    <p:sldId id="334" r:id="rId35"/>
    <p:sldId id="335" r:id="rId36"/>
    <p:sldId id="336" r:id="rId37"/>
    <p:sldId id="351" r:id="rId38"/>
    <p:sldId id="308" r:id="rId39"/>
    <p:sldId id="306" r:id="rId40"/>
    <p:sldId id="307" r:id="rId41"/>
    <p:sldId id="305" r:id="rId42"/>
    <p:sldId id="312" r:id="rId43"/>
    <p:sldId id="329" r:id="rId44"/>
    <p:sldId id="330" r:id="rId45"/>
    <p:sldId id="331" r:id="rId46"/>
    <p:sldId id="350" r:id="rId47"/>
    <p:sldId id="311" r:id="rId48"/>
    <p:sldId id="344" r:id="rId49"/>
    <p:sldId id="345" r:id="rId50"/>
    <p:sldId id="346" r:id="rId51"/>
    <p:sldId id="332" r:id="rId52"/>
  </p:sldIdLst>
  <p:sldSz cx="9144000" cy="5143500" type="screen16x9"/>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C9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6" autoAdjust="0"/>
    <p:restoredTop sz="86881" autoAdjust="0"/>
  </p:normalViewPr>
  <p:slideViewPr>
    <p:cSldViewPr>
      <p:cViewPr varScale="1">
        <p:scale>
          <a:sx n="106" d="100"/>
          <a:sy n="106" d="100"/>
        </p:scale>
        <p:origin x="798" y="96"/>
      </p:cViewPr>
      <p:guideLst>
        <p:guide orient="horz" pos="1620"/>
        <p:guide pos="2880"/>
      </p:guideLst>
    </p:cSldViewPr>
  </p:slideViewPr>
  <p:outlineViewPr>
    <p:cViewPr>
      <p:scale>
        <a:sx n="33" d="100"/>
        <a:sy n="33" d="100"/>
      </p:scale>
      <p:origin x="0" y="-295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6EC34B-9A57-4A94-851F-D6B2274FD72B}" type="doc">
      <dgm:prSet loTypeId="urn:microsoft.com/office/officeart/2005/8/layout/hChevron3" loCatId="process" qsTypeId="urn:microsoft.com/office/officeart/2005/8/quickstyle/simple1" qsCatId="simple" csTypeId="urn:microsoft.com/office/officeart/2005/8/colors/colorful3" csCatId="colorful" phldr="1"/>
      <dgm:spPr/>
    </dgm:pt>
    <dgm:pt modelId="{CD87B38B-4318-495D-B072-4EA9024E06AD}">
      <dgm:prSet phldrT="[Text]" custT="1"/>
      <dgm:spPr/>
      <dgm:t>
        <a:bodyPr/>
        <a:lstStyle/>
        <a:p>
          <a:r>
            <a:rPr lang="fa-IR" sz="1600" b="1" dirty="0" smtClean="0">
              <a:cs typeface="B Nazanin" panose="00000400000000000000" pitchFamily="2" charset="-78"/>
            </a:rPr>
            <a:t>دانش غیر بومی (30%)</a:t>
          </a:r>
          <a:endParaRPr lang="en-US" sz="1600" b="1" dirty="0">
            <a:cs typeface="B Nazanin" panose="00000400000000000000" pitchFamily="2" charset="-78"/>
          </a:endParaRPr>
        </a:p>
      </dgm:t>
    </dgm:pt>
    <dgm:pt modelId="{430D5E30-442A-45B5-84F8-6288B8C7D074}" type="parTrans" cxnId="{4143C39B-2374-456A-84FA-C7CA185B7635}">
      <dgm:prSet/>
      <dgm:spPr/>
      <dgm:t>
        <a:bodyPr/>
        <a:lstStyle/>
        <a:p>
          <a:endParaRPr lang="en-US" b="1">
            <a:cs typeface="B Nazanin" panose="00000400000000000000" pitchFamily="2" charset="-78"/>
          </a:endParaRPr>
        </a:p>
      </dgm:t>
    </dgm:pt>
    <dgm:pt modelId="{3D7F8F4B-09D2-499B-8D6D-26F5DDADBF66}" type="sibTrans" cxnId="{4143C39B-2374-456A-84FA-C7CA185B7635}">
      <dgm:prSet/>
      <dgm:spPr/>
      <dgm:t>
        <a:bodyPr/>
        <a:lstStyle/>
        <a:p>
          <a:endParaRPr lang="en-US" b="1">
            <a:cs typeface="B Nazanin" panose="00000400000000000000" pitchFamily="2" charset="-78"/>
          </a:endParaRPr>
        </a:p>
      </dgm:t>
    </dgm:pt>
    <dgm:pt modelId="{EB58401F-3A04-4CD0-87DF-E2A7DD25AA88}">
      <dgm:prSet phldrT="[Text]"/>
      <dgm:spPr/>
      <dgm:t>
        <a:bodyPr/>
        <a:lstStyle/>
        <a:p>
          <a:r>
            <a:rPr lang="fa-IR" b="1" dirty="0" smtClean="0">
              <a:cs typeface="B Nazanin" panose="00000400000000000000" pitchFamily="2" charset="-78"/>
            </a:rPr>
            <a:t>دانش بومی (70%)</a:t>
          </a:r>
          <a:endParaRPr lang="en-US" b="1" dirty="0">
            <a:cs typeface="B Nazanin" panose="00000400000000000000" pitchFamily="2" charset="-78"/>
          </a:endParaRPr>
        </a:p>
      </dgm:t>
    </dgm:pt>
    <dgm:pt modelId="{B1115BC2-152E-4F21-BBB8-F40F8A12C3F4}" type="sibTrans" cxnId="{0F1BD286-8733-476C-9C63-5489A3B0C4E1}">
      <dgm:prSet/>
      <dgm:spPr/>
      <dgm:t>
        <a:bodyPr/>
        <a:lstStyle/>
        <a:p>
          <a:endParaRPr lang="en-US" b="1">
            <a:cs typeface="B Nazanin" panose="00000400000000000000" pitchFamily="2" charset="-78"/>
          </a:endParaRPr>
        </a:p>
      </dgm:t>
    </dgm:pt>
    <dgm:pt modelId="{E9A1D604-6D53-41C9-A2B6-D4C3EDEDD6FF}" type="parTrans" cxnId="{0F1BD286-8733-476C-9C63-5489A3B0C4E1}">
      <dgm:prSet/>
      <dgm:spPr/>
      <dgm:t>
        <a:bodyPr/>
        <a:lstStyle/>
        <a:p>
          <a:endParaRPr lang="en-US" b="1">
            <a:cs typeface="B Nazanin" panose="00000400000000000000" pitchFamily="2" charset="-78"/>
          </a:endParaRPr>
        </a:p>
      </dgm:t>
    </dgm:pt>
    <dgm:pt modelId="{7611CBD8-AD90-42D0-99BA-173D130B887B}" type="pres">
      <dgm:prSet presAssocID="{026EC34B-9A57-4A94-851F-D6B2274FD72B}" presName="Name0" presStyleCnt="0">
        <dgm:presLayoutVars>
          <dgm:dir/>
          <dgm:resizeHandles val="exact"/>
        </dgm:presLayoutVars>
      </dgm:prSet>
      <dgm:spPr/>
    </dgm:pt>
    <dgm:pt modelId="{346AEF67-B89D-45B5-9357-DF927003C408}" type="pres">
      <dgm:prSet presAssocID="{CD87B38B-4318-495D-B072-4EA9024E06AD}" presName="parTxOnly" presStyleLbl="node1" presStyleIdx="0" presStyleCnt="2" custScaleX="152512">
        <dgm:presLayoutVars>
          <dgm:bulletEnabled val="1"/>
        </dgm:presLayoutVars>
      </dgm:prSet>
      <dgm:spPr/>
      <dgm:t>
        <a:bodyPr/>
        <a:lstStyle/>
        <a:p>
          <a:endParaRPr lang="en-US"/>
        </a:p>
      </dgm:t>
    </dgm:pt>
    <dgm:pt modelId="{C6C62DA0-424A-4B35-ABB4-4494CF53D781}" type="pres">
      <dgm:prSet presAssocID="{3D7F8F4B-09D2-499B-8D6D-26F5DDADBF66}" presName="parSpace" presStyleCnt="0"/>
      <dgm:spPr/>
    </dgm:pt>
    <dgm:pt modelId="{1C053B9F-CC1E-4BFB-9944-FE99C4FA6C13}" type="pres">
      <dgm:prSet presAssocID="{EB58401F-3A04-4CD0-87DF-E2A7DD25AA88}" presName="parTxOnly" presStyleLbl="node1" presStyleIdx="1" presStyleCnt="2" custScaleX="354358">
        <dgm:presLayoutVars>
          <dgm:bulletEnabled val="1"/>
        </dgm:presLayoutVars>
      </dgm:prSet>
      <dgm:spPr/>
      <dgm:t>
        <a:bodyPr/>
        <a:lstStyle/>
        <a:p>
          <a:endParaRPr lang="en-US"/>
        </a:p>
      </dgm:t>
    </dgm:pt>
  </dgm:ptLst>
  <dgm:cxnLst>
    <dgm:cxn modelId="{751D3E2E-F9BF-4F2E-9C1F-520A5C862296}" type="presOf" srcId="{CD87B38B-4318-495D-B072-4EA9024E06AD}" destId="{346AEF67-B89D-45B5-9357-DF927003C408}" srcOrd="0" destOrd="0" presId="urn:microsoft.com/office/officeart/2005/8/layout/hChevron3"/>
    <dgm:cxn modelId="{0F1BD286-8733-476C-9C63-5489A3B0C4E1}" srcId="{026EC34B-9A57-4A94-851F-D6B2274FD72B}" destId="{EB58401F-3A04-4CD0-87DF-E2A7DD25AA88}" srcOrd="1" destOrd="0" parTransId="{E9A1D604-6D53-41C9-A2B6-D4C3EDEDD6FF}" sibTransId="{B1115BC2-152E-4F21-BBB8-F40F8A12C3F4}"/>
    <dgm:cxn modelId="{4143C39B-2374-456A-84FA-C7CA185B7635}" srcId="{026EC34B-9A57-4A94-851F-D6B2274FD72B}" destId="{CD87B38B-4318-495D-B072-4EA9024E06AD}" srcOrd="0" destOrd="0" parTransId="{430D5E30-442A-45B5-84F8-6288B8C7D074}" sibTransId="{3D7F8F4B-09D2-499B-8D6D-26F5DDADBF66}"/>
    <dgm:cxn modelId="{19314191-3C93-4E75-9A66-4EA19020A1F9}" type="presOf" srcId="{026EC34B-9A57-4A94-851F-D6B2274FD72B}" destId="{7611CBD8-AD90-42D0-99BA-173D130B887B}" srcOrd="0" destOrd="0" presId="urn:microsoft.com/office/officeart/2005/8/layout/hChevron3"/>
    <dgm:cxn modelId="{54BAA6B5-C194-4D8D-A1F9-9E9A8CBD3F7E}" type="presOf" srcId="{EB58401F-3A04-4CD0-87DF-E2A7DD25AA88}" destId="{1C053B9F-CC1E-4BFB-9944-FE99C4FA6C13}" srcOrd="0" destOrd="0" presId="urn:microsoft.com/office/officeart/2005/8/layout/hChevron3"/>
    <dgm:cxn modelId="{7D0CFDFB-CF53-4714-A53C-1437E7D7091E}" type="presParOf" srcId="{7611CBD8-AD90-42D0-99BA-173D130B887B}" destId="{346AEF67-B89D-45B5-9357-DF927003C408}" srcOrd="0" destOrd="0" presId="urn:microsoft.com/office/officeart/2005/8/layout/hChevron3"/>
    <dgm:cxn modelId="{D810BA23-BFD5-49FF-B01C-169039354597}" type="presParOf" srcId="{7611CBD8-AD90-42D0-99BA-173D130B887B}" destId="{C6C62DA0-424A-4B35-ABB4-4494CF53D781}" srcOrd="1" destOrd="0" presId="urn:microsoft.com/office/officeart/2005/8/layout/hChevron3"/>
    <dgm:cxn modelId="{502EAB3F-37B4-4C9C-813E-E98B9E6E2A54}" type="presParOf" srcId="{7611CBD8-AD90-42D0-99BA-173D130B887B}" destId="{1C053B9F-CC1E-4BFB-9944-FE99C4FA6C13}"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400ED4-1D65-4E99-A698-119B3445EA08}" type="doc">
      <dgm:prSet loTypeId="urn:microsoft.com/office/officeart/2005/8/layout/venn2" loCatId="relationship" qsTypeId="urn:microsoft.com/office/officeart/2005/8/quickstyle/simple1" qsCatId="simple" csTypeId="urn:microsoft.com/office/officeart/2005/8/colors/colorful3" csCatId="colorful" phldr="1"/>
      <dgm:spPr/>
      <dgm:t>
        <a:bodyPr/>
        <a:lstStyle/>
        <a:p>
          <a:endParaRPr lang="en-US"/>
        </a:p>
      </dgm:t>
    </dgm:pt>
    <dgm:pt modelId="{B3B5C98B-63E5-426C-9DED-35E1E7575E9C}">
      <dgm:prSet phldrT="[Text]" custT="1"/>
      <dgm:spPr/>
      <dgm:t>
        <a:bodyPr/>
        <a:lstStyle/>
        <a:p>
          <a:r>
            <a:rPr lang="fa-IR" sz="1600" b="1" i="0" dirty="0" smtClean="0">
              <a:cs typeface="B Nazanin" panose="00000400000000000000" pitchFamily="2" charset="-78"/>
            </a:rPr>
            <a:t>تمرکز در تهران</a:t>
          </a:r>
          <a:endParaRPr lang="en-US" sz="1600" b="1" i="0" dirty="0">
            <a:cs typeface="B Nazanin" panose="00000400000000000000" pitchFamily="2" charset="-78"/>
          </a:endParaRPr>
        </a:p>
      </dgm:t>
    </dgm:pt>
    <dgm:pt modelId="{B976A34E-5BDC-4F68-9588-CF5DB32AD768}" type="parTrans" cxnId="{A156D32B-760E-40FC-9857-CCAE3BA47CB6}">
      <dgm:prSet/>
      <dgm:spPr/>
      <dgm:t>
        <a:bodyPr/>
        <a:lstStyle/>
        <a:p>
          <a:endParaRPr lang="en-US" sz="1800" b="1" i="0">
            <a:cs typeface="B Nazanin" panose="00000400000000000000" pitchFamily="2" charset="-78"/>
          </a:endParaRPr>
        </a:p>
      </dgm:t>
    </dgm:pt>
    <dgm:pt modelId="{60520184-34D9-49BA-8BAC-2B236DA31F26}" type="sibTrans" cxnId="{A156D32B-760E-40FC-9857-CCAE3BA47CB6}">
      <dgm:prSet/>
      <dgm:spPr/>
      <dgm:t>
        <a:bodyPr/>
        <a:lstStyle/>
        <a:p>
          <a:endParaRPr lang="en-US" sz="1800" b="1" i="0">
            <a:cs typeface="B Nazanin" panose="00000400000000000000" pitchFamily="2" charset="-78"/>
          </a:endParaRPr>
        </a:p>
      </dgm:t>
    </dgm:pt>
    <dgm:pt modelId="{5840CA13-DC16-4DE4-8680-9656A22CB581}">
      <dgm:prSet phldrT="[Text]" custT="1"/>
      <dgm:spPr/>
      <dgm:t>
        <a:bodyPr/>
        <a:lstStyle/>
        <a:p>
          <a:r>
            <a:rPr lang="fa-IR" sz="900" b="1" i="0" dirty="0" smtClean="0">
              <a:cs typeface="B Nazanin" panose="00000400000000000000" pitchFamily="2" charset="-78"/>
            </a:rPr>
            <a:t>شهرستان</a:t>
          </a:r>
          <a:endParaRPr lang="en-US" sz="900" b="1" i="0" dirty="0">
            <a:cs typeface="B Nazanin" panose="00000400000000000000" pitchFamily="2" charset="-78"/>
          </a:endParaRPr>
        </a:p>
      </dgm:t>
    </dgm:pt>
    <dgm:pt modelId="{DF13F111-47D8-4DC4-9834-4BED39A52D6E}" type="parTrans" cxnId="{232B47AA-35EB-4622-B552-B45E557AFF3B}">
      <dgm:prSet/>
      <dgm:spPr/>
      <dgm:t>
        <a:bodyPr/>
        <a:lstStyle/>
        <a:p>
          <a:endParaRPr lang="en-US" sz="1800" b="1" i="0">
            <a:cs typeface="B Nazanin" panose="00000400000000000000" pitchFamily="2" charset="-78"/>
          </a:endParaRPr>
        </a:p>
      </dgm:t>
    </dgm:pt>
    <dgm:pt modelId="{B66BE388-DDA8-48E2-AEC6-851A9EF2B4CD}" type="sibTrans" cxnId="{232B47AA-35EB-4622-B552-B45E557AFF3B}">
      <dgm:prSet/>
      <dgm:spPr/>
      <dgm:t>
        <a:bodyPr/>
        <a:lstStyle/>
        <a:p>
          <a:endParaRPr lang="en-US" sz="1800" b="1" i="0">
            <a:cs typeface="B Nazanin" panose="00000400000000000000" pitchFamily="2" charset="-78"/>
          </a:endParaRPr>
        </a:p>
      </dgm:t>
    </dgm:pt>
    <dgm:pt modelId="{02D94400-69A1-42AB-9CBA-1F4CFBF581DE}" type="pres">
      <dgm:prSet presAssocID="{B2400ED4-1D65-4E99-A698-119B3445EA08}" presName="Name0" presStyleCnt="0">
        <dgm:presLayoutVars>
          <dgm:chMax val="7"/>
          <dgm:resizeHandles val="exact"/>
        </dgm:presLayoutVars>
      </dgm:prSet>
      <dgm:spPr/>
      <dgm:t>
        <a:bodyPr/>
        <a:lstStyle/>
        <a:p>
          <a:endParaRPr lang="en-US"/>
        </a:p>
      </dgm:t>
    </dgm:pt>
    <dgm:pt modelId="{C588DCFB-1F85-4465-9CAC-BA3C2BF0C1F7}" type="pres">
      <dgm:prSet presAssocID="{B2400ED4-1D65-4E99-A698-119B3445EA08}" presName="comp1" presStyleCnt="0"/>
      <dgm:spPr/>
    </dgm:pt>
    <dgm:pt modelId="{8B4F9E9A-3863-4D54-AD7D-3360C5A60867}" type="pres">
      <dgm:prSet presAssocID="{B2400ED4-1D65-4E99-A698-119B3445EA08}" presName="circle1" presStyleLbl="node1" presStyleIdx="0" presStyleCnt="2"/>
      <dgm:spPr/>
      <dgm:t>
        <a:bodyPr/>
        <a:lstStyle/>
        <a:p>
          <a:endParaRPr lang="en-US"/>
        </a:p>
      </dgm:t>
    </dgm:pt>
    <dgm:pt modelId="{D03AA7F8-72AC-4524-A397-8C3858D9EC5B}" type="pres">
      <dgm:prSet presAssocID="{B2400ED4-1D65-4E99-A698-119B3445EA08}" presName="c1text" presStyleLbl="node1" presStyleIdx="0" presStyleCnt="2">
        <dgm:presLayoutVars>
          <dgm:bulletEnabled val="1"/>
        </dgm:presLayoutVars>
      </dgm:prSet>
      <dgm:spPr/>
      <dgm:t>
        <a:bodyPr/>
        <a:lstStyle/>
        <a:p>
          <a:endParaRPr lang="en-US"/>
        </a:p>
      </dgm:t>
    </dgm:pt>
    <dgm:pt modelId="{BF12A848-C75B-463B-BA83-24230A5B1060}" type="pres">
      <dgm:prSet presAssocID="{B2400ED4-1D65-4E99-A698-119B3445EA08}" presName="comp2" presStyleCnt="0"/>
      <dgm:spPr/>
    </dgm:pt>
    <dgm:pt modelId="{8A270038-038A-48C0-A387-F2BAB5B909F8}" type="pres">
      <dgm:prSet presAssocID="{B2400ED4-1D65-4E99-A698-119B3445EA08}" presName="circle2" presStyleLbl="node1" presStyleIdx="1" presStyleCnt="2" custScaleX="102562" custScaleY="98457" custLinFactNeighborX="-1244" custLinFactNeighborY="26501"/>
      <dgm:spPr/>
      <dgm:t>
        <a:bodyPr/>
        <a:lstStyle/>
        <a:p>
          <a:endParaRPr lang="en-US"/>
        </a:p>
      </dgm:t>
    </dgm:pt>
    <dgm:pt modelId="{B43B232F-9CC8-44EE-BFBB-39C5A18FD0D9}" type="pres">
      <dgm:prSet presAssocID="{B2400ED4-1D65-4E99-A698-119B3445EA08}" presName="c2text" presStyleLbl="node1" presStyleIdx="1" presStyleCnt="2">
        <dgm:presLayoutVars>
          <dgm:bulletEnabled val="1"/>
        </dgm:presLayoutVars>
      </dgm:prSet>
      <dgm:spPr/>
      <dgm:t>
        <a:bodyPr/>
        <a:lstStyle/>
        <a:p>
          <a:endParaRPr lang="en-US"/>
        </a:p>
      </dgm:t>
    </dgm:pt>
  </dgm:ptLst>
  <dgm:cxnLst>
    <dgm:cxn modelId="{4877A6BB-4EC5-4920-8D8B-969D935D7E6B}" type="presOf" srcId="{B2400ED4-1D65-4E99-A698-119B3445EA08}" destId="{02D94400-69A1-42AB-9CBA-1F4CFBF581DE}" srcOrd="0" destOrd="0" presId="urn:microsoft.com/office/officeart/2005/8/layout/venn2"/>
    <dgm:cxn modelId="{578038BD-C98C-405B-999C-DCE20A2EC5C0}" type="presOf" srcId="{B3B5C98B-63E5-426C-9DED-35E1E7575E9C}" destId="{D03AA7F8-72AC-4524-A397-8C3858D9EC5B}" srcOrd="1" destOrd="0" presId="urn:microsoft.com/office/officeart/2005/8/layout/venn2"/>
    <dgm:cxn modelId="{A156D32B-760E-40FC-9857-CCAE3BA47CB6}" srcId="{B2400ED4-1D65-4E99-A698-119B3445EA08}" destId="{B3B5C98B-63E5-426C-9DED-35E1E7575E9C}" srcOrd="0" destOrd="0" parTransId="{B976A34E-5BDC-4F68-9588-CF5DB32AD768}" sibTransId="{60520184-34D9-49BA-8BAC-2B236DA31F26}"/>
    <dgm:cxn modelId="{0B4AE18D-4BF8-4480-A672-60497D70D2B3}" type="presOf" srcId="{B3B5C98B-63E5-426C-9DED-35E1E7575E9C}" destId="{8B4F9E9A-3863-4D54-AD7D-3360C5A60867}" srcOrd="0" destOrd="0" presId="urn:microsoft.com/office/officeart/2005/8/layout/venn2"/>
    <dgm:cxn modelId="{A6045685-AEF8-4C4C-AC13-6B0482DA9324}" type="presOf" srcId="{5840CA13-DC16-4DE4-8680-9656A22CB581}" destId="{8A270038-038A-48C0-A387-F2BAB5B909F8}" srcOrd="0" destOrd="0" presId="urn:microsoft.com/office/officeart/2005/8/layout/venn2"/>
    <dgm:cxn modelId="{1886E289-D47F-448D-AB40-8EFE8A43562E}" type="presOf" srcId="{5840CA13-DC16-4DE4-8680-9656A22CB581}" destId="{B43B232F-9CC8-44EE-BFBB-39C5A18FD0D9}" srcOrd="1" destOrd="0" presId="urn:microsoft.com/office/officeart/2005/8/layout/venn2"/>
    <dgm:cxn modelId="{232B47AA-35EB-4622-B552-B45E557AFF3B}" srcId="{B2400ED4-1D65-4E99-A698-119B3445EA08}" destId="{5840CA13-DC16-4DE4-8680-9656A22CB581}" srcOrd="1" destOrd="0" parTransId="{DF13F111-47D8-4DC4-9834-4BED39A52D6E}" sibTransId="{B66BE388-DDA8-48E2-AEC6-851A9EF2B4CD}"/>
    <dgm:cxn modelId="{69681F43-772B-4816-8AAD-B738F871F43F}" type="presParOf" srcId="{02D94400-69A1-42AB-9CBA-1F4CFBF581DE}" destId="{C588DCFB-1F85-4465-9CAC-BA3C2BF0C1F7}" srcOrd="0" destOrd="0" presId="urn:microsoft.com/office/officeart/2005/8/layout/venn2"/>
    <dgm:cxn modelId="{7037281F-7ADA-4FE6-8303-1107D631A969}" type="presParOf" srcId="{C588DCFB-1F85-4465-9CAC-BA3C2BF0C1F7}" destId="{8B4F9E9A-3863-4D54-AD7D-3360C5A60867}" srcOrd="0" destOrd="0" presId="urn:microsoft.com/office/officeart/2005/8/layout/venn2"/>
    <dgm:cxn modelId="{B57B578D-280A-477E-B5CA-EB36B2478D53}" type="presParOf" srcId="{C588DCFB-1F85-4465-9CAC-BA3C2BF0C1F7}" destId="{D03AA7F8-72AC-4524-A397-8C3858D9EC5B}" srcOrd="1" destOrd="0" presId="urn:microsoft.com/office/officeart/2005/8/layout/venn2"/>
    <dgm:cxn modelId="{7C723A63-376B-414F-A7E2-6DEA3703849A}" type="presParOf" srcId="{02D94400-69A1-42AB-9CBA-1F4CFBF581DE}" destId="{BF12A848-C75B-463B-BA83-24230A5B1060}" srcOrd="1" destOrd="0" presId="urn:microsoft.com/office/officeart/2005/8/layout/venn2"/>
    <dgm:cxn modelId="{00974D37-C3EB-41DE-B324-3E178B388C70}" type="presParOf" srcId="{BF12A848-C75B-463B-BA83-24230A5B1060}" destId="{8A270038-038A-48C0-A387-F2BAB5B909F8}" srcOrd="0" destOrd="0" presId="urn:microsoft.com/office/officeart/2005/8/layout/venn2"/>
    <dgm:cxn modelId="{A852D654-AF4F-4D0D-A03A-01CDDCA41626}" type="presParOf" srcId="{BF12A848-C75B-463B-BA83-24230A5B1060}" destId="{B43B232F-9CC8-44EE-BFBB-39C5A18FD0D9}" srcOrd="1" destOrd="0" presId="urn:microsoft.com/office/officeart/2005/8/layout/ven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400ED4-1D65-4E99-A698-119B3445EA08}" type="doc">
      <dgm:prSet loTypeId="urn:microsoft.com/office/officeart/2005/8/layout/venn2" loCatId="relationship" qsTypeId="urn:microsoft.com/office/officeart/2005/8/quickstyle/simple1" qsCatId="simple" csTypeId="urn:microsoft.com/office/officeart/2005/8/colors/colorful3" csCatId="colorful" phldr="1"/>
      <dgm:spPr/>
      <dgm:t>
        <a:bodyPr/>
        <a:lstStyle/>
        <a:p>
          <a:endParaRPr lang="en-US"/>
        </a:p>
      </dgm:t>
    </dgm:pt>
    <dgm:pt modelId="{5840CA13-DC16-4DE4-8680-9656A22CB581}">
      <dgm:prSet phldrT="[Text]" custT="1"/>
      <dgm:spPr/>
      <dgm:t>
        <a:bodyPr/>
        <a:lstStyle/>
        <a:p>
          <a:r>
            <a:rPr lang="fa-IR" sz="900" b="1" i="0" dirty="0" smtClean="0">
              <a:cs typeface="B Nazanin" panose="00000400000000000000" pitchFamily="2" charset="-78"/>
            </a:rPr>
            <a:t>شهرستان</a:t>
          </a:r>
          <a:endParaRPr lang="en-US" sz="900" b="1" i="0" dirty="0">
            <a:cs typeface="B Nazanin" panose="00000400000000000000" pitchFamily="2" charset="-78"/>
          </a:endParaRPr>
        </a:p>
      </dgm:t>
    </dgm:pt>
    <dgm:pt modelId="{DF13F111-47D8-4DC4-9834-4BED39A52D6E}" type="parTrans" cxnId="{232B47AA-35EB-4622-B552-B45E557AFF3B}">
      <dgm:prSet/>
      <dgm:spPr/>
      <dgm:t>
        <a:bodyPr/>
        <a:lstStyle/>
        <a:p>
          <a:endParaRPr lang="en-US" sz="1800" b="1" i="0">
            <a:cs typeface="B Nazanin" panose="00000400000000000000" pitchFamily="2" charset="-78"/>
          </a:endParaRPr>
        </a:p>
      </dgm:t>
    </dgm:pt>
    <dgm:pt modelId="{B66BE388-DDA8-48E2-AEC6-851A9EF2B4CD}" type="sibTrans" cxnId="{232B47AA-35EB-4622-B552-B45E557AFF3B}">
      <dgm:prSet/>
      <dgm:spPr/>
      <dgm:t>
        <a:bodyPr/>
        <a:lstStyle/>
        <a:p>
          <a:endParaRPr lang="en-US" sz="1800" b="1" i="0">
            <a:cs typeface="B Nazanin" panose="00000400000000000000" pitchFamily="2" charset="-78"/>
          </a:endParaRPr>
        </a:p>
      </dgm:t>
    </dgm:pt>
    <dgm:pt modelId="{B3B5C98B-63E5-426C-9DED-35E1E7575E9C}">
      <dgm:prSet phldrT="[Text]" custT="1"/>
      <dgm:spPr/>
      <dgm:t>
        <a:bodyPr/>
        <a:lstStyle/>
        <a:p>
          <a:r>
            <a:rPr lang="fa-IR" sz="1600" b="1" i="0" dirty="0" smtClean="0">
              <a:cs typeface="B Nazanin" panose="00000400000000000000" pitchFamily="2" charset="-78"/>
            </a:rPr>
            <a:t>تمرکز در تهران</a:t>
          </a:r>
          <a:endParaRPr lang="en-US" sz="1600" b="1" i="0" dirty="0">
            <a:cs typeface="B Nazanin" panose="00000400000000000000" pitchFamily="2" charset="-78"/>
          </a:endParaRPr>
        </a:p>
      </dgm:t>
    </dgm:pt>
    <dgm:pt modelId="{60520184-34D9-49BA-8BAC-2B236DA31F26}" type="sibTrans" cxnId="{A156D32B-760E-40FC-9857-CCAE3BA47CB6}">
      <dgm:prSet/>
      <dgm:spPr/>
      <dgm:t>
        <a:bodyPr/>
        <a:lstStyle/>
        <a:p>
          <a:endParaRPr lang="en-US" sz="1800" b="1" i="0">
            <a:cs typeface="B Nazanin" panose="00000400000000000000" pitchFamily="2" charset="-78"/>
          </a:endParaRPr>
        </a:p>
      </dgm:t>
    </dgm:pt>
    <dgm:pt modelId="{B976A34E-5BDC-4F68-9588-CF5DB32AD768}" type="parTrans" cxnId="{A156D32B-760E-40FC-9857-CCAE3BA47CB6}">
      <dgm:prSet/>
      <dgm:spPr/>
      <dgm:t>
        <a:bodyPr/>
        <a:lstStyle/>
        <a:p>
          <a:endParaRPr lang="en-US" sz="1800" b="1" i="0">
            <a:cs typeface="B Nazanin" panose="00000400000000000000" pitchFamily="2" charset="-78"/>
          </a:endParaRPr>
        </a:p>
      </dgm:t>
    </dgm:pt>
    <dgm:pt modelId="{02D94400-69A1-42AB-9CBA-1F4CFBF581DE}" type="pres">
      <dgm:prSet presAssocID="{B2400ED4-1D65-4E99-A698-119B3445EA08}" presName="Name0" presStyleCnt="0">
        <dgm:presLayoutVars>
          <dgm:chMax val="7"/>
          <dgm:resizeHandles val="exact"/>
        </dgm:presLayoutVars>
      </dgm:prSet>
      <dgm:spPr/>
      <dgm:t>
        <a:bodyPr/>
        <a:lstStyle/>
        <a:p>
          <a:endParaRPr lang="en-US"/>
        </a:p>
      </dgm:t>
    </dgm:pt>
    <dgm:pt modelId="{C588DCFB-1F85-4465-9CAC-BA3C2BF0C1F7}" type="pres">
      <dgm:prSet presAssocID="{B2400ED4-1D65-4E99-A698-119B3445EA08}" presName="comp1" presStyleCnt="0"/>
      <dgm:spPr/>
    </dgm:pt>
    <dgm:pt modelId="{8B4F9E9A-3863-4D54-AD7D-3360C5A60867}" type="pres">
      <dgm:prSet presAssocID="{B2400ED4-1D65-4E99-A698-119B3445EA08}" presName="circle1" presStyleLbl="node1" presStyleIdx="0" presStyleCnt="2"/>
      <dgm:spPr/>
      <dgm:t>
        <a:bodyPr/>
        <a:lstStyle/>
        <a:p>
          <a:endParaRPr lang="en-US"/>
        </a:p>
      </dgm:t>
    </dgm:pt>
    <dgm:pt modelId="{D03AA7F8-72AC-4524-A397-8C3858D9EC5B}" type="pres">
      <dgm:prSet presAssocID="{B2400ED4-1D65-4E99-A698-119B3445EA08}" presName="c1text" presStyleLbl="node1" presStyleIdx="0" presStyleCnt="2">
        <dgm:presLayoutVars>
          <dgm:bulletEnabled val="1"/>
        </dgm:presLayoutVars>
      </dgm:prSet>
      <dgm:spPr/>
      <dgm:t>
        <a:bodyPr/>
        <a:lstStyle/>
        <a:p>
          <a:endParaRPr lang="en-US"/>
        </a:p>
      </dgm:t>
    </dgm:pt>
    <dgm:pt modelId="{BF12A848-C75B-463B-BA83-24230A5B1060}" type="pres">
      <dgm:prSet presAssocID="{B2400ED4-1D65-4E99-A698-119B3445EA08}" presName="comp2" presStyleCnt="0"/>
      <dgm:spPr/>
    </dgm:pt>
    <dgm:pt modelId="{8A270038-038A-48C0-A387-F2BAB5B909F8}" type="pres">
      <dgm:prSet presAssocID="{B2400ED4-1D65-4E99-A698-119B3445EA08}" presName="circle2" presStyleLbl="node1" presStyleIdx="1" presStyleCnt="2" custScaleX="42892" custScaleY="45520" custLinFactNeighborX="-1244" custLinFactNeighborY="26501"/>
      <dgm:spPr/>
      <dgm:t>
        <a:bodyPr/>
        <a:lstStyle/>
        <a:p>
          <a:endParaRPr lang="en-US"/>
        </a:p>
      </dgm:t>
    </dgm:pt>
    <dgm:pt modelId="{B43B232F-9CC8-44EE-BFBB-39C5A18FD0D9}" type="pres">
      <dgm:prSet presAssocID="{B2400ED4-1D65-4E99-A698-119B3445EA08}" presName="c2text" presStyleLbl="node1" presStyleIdx="1" presStyleCnt="2">
        <dgm:presLayoutVars>
          <dgm:bulletEnabled val="1"/>
        </dgm:presLayoutVars>
      </dgm:prSet>
      <dgm:spPr/>
      <dgm:t>
        <a:bodyPr/>
        <a:lstStyle/>
        <a:p>
          <a:endParaRPr lang="en-US"/>
        </a:p>
      </dgm:t>
    </dgm:pt>
  </dgm:ptLst>
  <dgm:cxnLst>
    <dgm:cxn modelId="{A156D32B-760E-40FC-9857-CCAE3BA47CB6}" srcId="{B2400ED4-1D65-4E99-A698-119B3445EA08}" destId="{B3B5C98B-63E5-426C-9DED-35E1E7575E9C}" srcOrd="0" destOrd="0" parTransId="{B976A34E-5BDC-4F68-9588-CF5DB32AD768}" sibTransId="{60520184-34D9-49BA-8BAC-2B236DA31F26}"/>
    <dgm:cxn modelId="{EE52C6E5-D8C0-40C9-A683-0EA689CC3BA7}" type="presOf" srcId="{B3B5C98B-63E5-426C-9DED-35E1E7575E9C}" destId="{D03AA7F8-72AC-4524-A397-8C3858D9EC5B}" srcOrd="1" destOrd="0" presId="urn:microsoft.com/office/officeart/2005/8/layout/venn2"/>
    <dgm:cxn modelId="{45B4CA4F-C6C8-4B4D-9B2D-716FDDB48D37}" type="presOf" srcId="{B3B5C98B-63E5-426C-9DED-35E1E7575E9C}" destId="{8B4F9E9A-3863-4D54-AD7D-3360C5A60867}" srcOrd="0" destOrd="0" presId="urn:microsoft.com/office/officeart/2005/8/layout/venn2"/>
    <dgm:cxn modelId="{09ED7064-3F8C-40B2-8F78-504725C5AA8F}" type="presOf" srcId="{5840CA13-DC16-4DE4-8680-9656A22CB581}" destId="{B43B232F-9CC8-44EE-BFBB-39C5A18FD0D9}" srcOrd="1" destOrd="0" presId="urn:microsoft.com/office/officeart/2005/8/layout/venn2"/>
    <dgm:cxn modelId="{232B47AA-35EB-4622-B552-B45E557AFF3B}" srcId="{B2400ED4-1D65-4E99-A698-119B3445EA08}" destId="{5840CA13-DC16-4DE4-8680-9656A22CB581}" srcOrd="1" destOrd="0" parTransId="{DF13F111-47D8-4DC4-9834-4BED39A52D6E}" sibTransId="{B66BE388-DDA8-48E2-AEC6-851A9EF2B4CD}"/>
    <dgm:cxn modelId="{C3758F95-4563-4EB7-AE1E-06FDA1674DEA}" type="presOf" srcId="{5840CA13-DC16-4DE4-8680-9656A22CB581}" destId="{8A270038-038A-48C0-A387-F2BAB5B909F8}" srcOrd="0" destOrd="0" presId="urn:microsoft.com/office/officeart/2005/8/layout/venn2"/>
    <dgm:cxn modelId="{0A4FF3C7-FBB3-4BE5-82EC-DE749F0E1F18}" type="presOf" srcId="{B2400ED4-1D65-4E99-A698-119B3445EA08}" destId="{02D94400-69A1-42AB-9CBA-1F4CFBF581DE}" srcOrd="0" destOrd="0" presId="urn:microsoft.com/office/officeart/2005/8/layout/venn2"/>
    <dgm:cxn modelId="{0B97BE55-FFF1-409F-A071-9137A6531634}" type="presParOf" srcId="{02D94400-69A1-42AB-9CBA-1F4CFBF581DE}" destId="{C588DCFB-1F85-4465-9CAC-BA3C2BF0C1F7}" srcOrd="0" destOrd="0" presId="urn:microsoft.com/office/officeart/2005/8/layout/venn2"/>
    <dgm:cxn modelId="{44A3418C-6FF5-4080-9684-01B1A50D5B51}" type="presParOf" srcId="{C588DCFB-1F85-4465-9CAC-BA3C2BF0C1F7}" destId="{8B4F9E9A-3863-4D54-AD7D-3360C5A60867}" srcOrd="0" destOrd="0" presId="urn:microsoft.com/office/officeart/2005/8/layout/venn2"/>
    <dgm:cxn modelId="{7A3E73B6-961F-48A2-B5C4-E3BF0215DAC2}" type="presParOf" srcId="{C588DCFB-1F85-4465-9CAC-BA3C2BF0C1F7}" destId="{D03AA7F8-72AC-4524-A397-8C3858D9EC5B}" srcOrd="1" destOrd="0" presId="urn:microsoft.com/office/officeart/2005/8/layout/venn2"/>
    <dgm:cxn modelId="{7DC13E31-8E32-4732-B15D-98E8B6446B3C}" type="presParOf" srcId="{02D94400-69A1-42AB-9CBA-1F4CFBF581DE}" destId="{BF12A848-C75B-463B-BA83-24230A5B1060}" srcOrd="1" destOrd="0" presId="urn:microsoft.com/office/officeart/2005/8/layout/venn2"/>
    <dgm:cxn modelId="{400E22BC-BB8C-4737-BC9D-F8535F99B97F}" type="presParOf" srcId="{BF12A848-C75B-463B-BA83-24230A5B1060}" destId="{8A270038-038A-48C0-A387-F2BAB5B909F8}" srcOrd="0" destOrd="0" presId="urn:microsoft.com/office/officeart/2005/8/layout/venn2"/>
    <dgm:cxn modelId="{582B162B-1952-48C7-8BDB-02EF2E5860D5}" type="presParOf" srcId="{BF12A848-C75B-463B-BA83-24230A5B1060}" destId="{B43B232F-9CC8-44EE-BFBB-39C5A18FD0D9}" srcOrd="1" destOrd="0" presId="urn:microsoft.com/office/officeart/2005/8/layout/venn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6AEF67-B89D-45B5-9357-DF927003C408}">
      <dsp:nvSpPr>
        <dsp:cNvPr id="0" name=""/>
        <dsp:cNvSpPr/>
      </dsp:nvSpPr>
      <dsp:spPr>
        <a:xfrm>
          <a:off x="1059" y="253727"/>
          <a:ext cx="1908908" cy="500657"/>
        </a:xfrm>
        <a:prstGeom prst="homePlat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fa-IR" sz="1600" b="1" kern="1200" dirty="0" smtClean="0">
              <a:cs typeface="B Nazanin" panose="00000400000000000000" pitchFamily="2" charset="-78"/>
            </a:rPr>
            <a:t>دانش غیر بومی (30%)</a:t>
          </a:r>
          <a:endParaRPr lang="en-US" sz="1600" b="1" kern="1200" dirty="0">
            <a:cs typeface="B Nazanin" panose="00000400000000000000" pitchFamily="2" charset="-78"/>
          </a:endParaRPr>
        </a:p>
      </dsp:txBody>
      <dsp:txXfrm>
        <a:off x="1059" y="253727"/>
        <a:ext cx="1783744" cy="500657"/>
      </dsp:txXfrm>
    </dsp:sp>
    <dsp:sp modelId="{1C053B9F-CC1E-4BFB-9944-FE99C4FA6C13}">
      <dsp:nvSpPr>
        <dsp:cNvPr id="0" name=""/>
        <dsp:cNvSpPr/>
      </dsp:nvSpPr>
      <dsp:spPr>
        <a:xfrm>
          <a:off x="1659638" y="253727"/>
          <a:ext cx="4435302" cy="500657"/>
        </a:xfrm>
        <a:prstGeom prst="chevron">
          <a:avLst/>
        </a:prstGeom>
        <a:solidFill>
          <a:schemeClr val="accent3">
            <a:hueOff val="11624607"/>
            <a:satOff val="-37145"/>
            <a:lumOff val="-941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fa-IR" sz="2000" b="1" kern="1200" dirty="0" smtClean="0">
              <a:cs typeface="B Nazanin" panose="00000400000000000000" pitchFamily="2" charset="-78"/>
            </a:rPr>
            <a:t>دانش بومی (70%)</a:t>
          </a:r>
          <a:endParaRPr lang="en-US" sz="2000" b="1" kern="1200" dirty="0">
            <a:cs typeface="B Nazanin" panose="00000400000000000000" pitchFamily="2" charset="-78"/>
          </a:endParaRPr>
        </a:p>
      </dsp:txBody>
      <dsp:txXfrm>
        <a:off x="1909967" y="253727"/>
        <a:ext cx="3934645" cy="5006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F9E9A-3863-4D54-AD7D-3360C5A60867}">
      <dsp:nvSpPr>
        <dsp:cNvPr id="0" name=""/>
        <dsp:cNvSpPr/>
      </dsp:nvSpPr>
      <dsp:spPr>
        <a:xfrm>
          <a:off x="180020" y="0"/>
          <a:ext cx="2376264" cy="2376264"/>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a-IR" sz="1600" b="1" i="0" kern="1200" dirty="0" smtClean="0">
              <a:cs typeface="B Nazanin" panose="00000400000000000000" pitchFamily="2" charset="-78"/>
            </a:rPr>
            <a:t>تمرکز در تهران</a:t>
          </a:r>
          <a:endParaRPr lang="en-US" sz="1600" b="1" i="0" kern="1200" dirty="0">
            <a:cs typeface="B Nazanin" panose="00000400000000000000" pitchFamily="2" charset="-78"/>
          </a:endParaRPr>
        </a:p>
      </dsp:txBody>
      <dsp:txXfrm>
        <a:off x="744382" y="178219"/>
        <a:ext cx="1247538" cy="403964"/>
      </dsp:txXfrm>
    </dsp:sp>
    <dsp:sp modelId="{8A270038-038A-48C0-A387-F2BAB5B909F8}">
      <dsp:nvSpPr>
        <dsp:cNvPr id="0" name=""/>
        <dsp:cNvSpPr/>
      </dsp:nvSpPr>
      <dsp:spPr>
        <a:xfrm>
          <a:off x="432052" y="621565"/>
          <a:ext cx="1827857" cy="1754698"/>
        </a:xfrm>
        <a:prstGeom prst="ellipse">
          <a:avLst/>
        </a:prstGeom>
        <a:solidFill>
          <a:schemeClr val="accent3">
            <a:hueOff val="11624607"/>
            <a:satOff val="-37145"/>
            <a:lumOff val="-941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fa-IR" sz="900" b="1" i="0" kern="1200" dirty="0" smtClean="0">
              <a:cs typeface="B Nazanin" panose="00000400000000000000" pitchFamily="2" charset="-78"/>
            </a:rPr>
            <a:t>شهرستان</a:t>
          </a:r>
          <a:endParaRPr lang="en-US" sz="900" b="1" i="0" kern="1200" dirty="0">
            <a:cs typeface="B Nazanin" panose="00000400000000000000" pitchFamily="2" charset="-78"/>
          </a:endParaRPr>
        </a:p>
      </dsp:txBody>
      <dsp:txXfrm>
        <a:off x="699736" y="1060239"/>
        <a:ext cx="1292490" cy="8773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F9E9A-3863-4D54-AD7D-3360C5A60867}">
      <dsp:nvSpPr>
        <dsp:cNvPr id="0" name=""/>
        <dsp:cNvSpPr/>
      </dsp:nvSpPr>
      <dsp:spPr>
        <a:xfrm>
          <a:off x="180020" y="0"/>
          <a:ext cx="2376264" cy="2376264"/>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a-IR" sz="1600" b="1" i="0" kern="1200" dirty="0" smtClean="0">
              <a:cs typeface="B Nazanin" panose="00000400000000000000" pitchFamily="2" charset="-78"/>
            </a:rPr>
            <a:t>تمرکز در تهران</a:t>
          </a:r>
          <a:endParaRPr lang="en-US" sz="1600" b="1" i="0" kern="1200" dirty="0">
            <a:cs typeface="B Nazanin" panose="00000400000000000000" pitchFamily="2" charset="-78"/>
          </a:endParaRPr>
        </a:p>
      </dsp:txBody>
      <dsp:txXfrm>
        <a:off x="744382" y="178219"/>
        <a:ext cx="1247538" cy="403964"/>
      </dsp:txXfrm>
    </dsp:sp>
    <dsp:sp modelId="{8A270038-038A-48C0-A387-F2BAB5B909F8}">
      <dsp:nvSpPr>
        <dsp:cNvPr id="0" name=""/>
        <dsp:cNvSpPr/>
      </dsp:nvSpPr>
      <dsp:spPr>
        <a:xfrm>
          <a:off x="963771" y="1551837"/>
          <a:ext cx="764420" cy="811256"/>
        </a:xfrm>
        <a:prstGeom prst="ellipse">
          <a:avLst/>
        </a:prstGeom>
        <a:solidFill>
          <a:schemeClr val="accent3">
            <a:hueOff val="11624607"/>
            <a:satOff val="-37145"/>
            <a:lumOff val="-941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fa-IR" sz="900" b="1" i="0" kern="1200" dirty="0" smtClean="0">
              <a:cs typeface="B Nazanin" panose="00000400000000000000" pitchFamily="2" charset="-78"/>
            </a:rPr>
            <a:t>شهرستان</a:t>
          </a:r>
          <a:endParaRPr lang="en-US" sz="900" b="1" i="0" kern="1200" dirty="0">
            <a:cs typeface="B Nazanin" panose="00000400000000000000" pitchFamily="2" charset="-78"/>
          </a:endParaRPr>
        </a:p>
      </dsp:txBody>
      <dsp:txXfrm>
        <a:off x="1075718" y="1754651"/>
        <a:ext cx="540526" cy="40562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A8ADFD5B-A66C-449C-B6E8-FB716D07777D}" type="datetimeFigureOut">
              <a:rPr lang="en-US" smtClean="0"/>
              <a:pPr/>
              <a:t>8/18/2018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extLst/>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CA5D3BF3-D352-46FC-8343-31F56E6730EA}" type="slidenum">
              <a:rPr lang="en-US" smtClean="0"/>
              <a:pPr/>
              <a:t>‹#›</a:t>
            </a:fld>
            <a:endParaRPr lang="en-US"/>
          </a:p>
        </p:txBody>
      </p:sp>
    </p:spTree>
    <p:extLst>
      <p:ext uri="{BB962C8B-B14F-4D97-AF65-F5344CB8AC3E}">
        <p14:creationId xmlns:p14="http://schemas.microsoft.com/office/powerpoint/2010/main" val="1676860100"/>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2</a:t>
            </a:fld>
            <a:endParaRPr lang="en-US"/>
          </a:p>
        </p:txBody>
      </p:sp>
    </p:spTree>
    <p:extLst>
      <p:ext uri="{BB962C8B-B14F-4D97-AF65-F5344CB8AC3E}">
        <p14:creationId xmlns:p14="http://schemas.microsoft.com/office/powerpoint/2010/main" val="954376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8</a:t>
            </a:fld>
            <a:endParaRPr lang="en-US"/>
          </a:p>
        </p:txBody>
      </p:sp>
    </p:spTree>
    <p:extLst>
      <p:ext uri="{BB962C8B-B14F-4D97-AF65-F5344CB8AC3E}">
        <p14:creationId xmlns:p14="http://schemas.microsoft.com/office/powerpoint/2010/main" val="2949531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45</a:t>
            </a:fld>
            <a:endParaRPr lang="en-US"/>
          </a:p>
        </p:txBody>
      </p:sp>
    </p:spTree>
    <p:extLst>
      <p:ext uri="{BB962C8B-B14F-4D97-AF65-F5344CB8AC3E}">
        <p14:creationId xmlns:p14="http://schemas.microsoft.com/office/powerpoint/2010/main" val="1803105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Rectangle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Rectangle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Subtitle 8"/>
          <p:cNvSpPr>
            <a:spLocks noGrp="1"/>
          </p:cNvSpPr>
          <p:nvPr>
            <p:ph type="subTitle" idx="1"/>
          </p:nvPr>
        </p:nvSpPr>
        <p:spPr>
          <a:xfrm>
            <a:off x="2362200" y="4537528"/>
            <a:ext cx="6515100" cy="514350"/>
          </a:xfrm>
        </p:spPr>
        <p:txBody>
          <a:bodyPr anchor="ctr"/>
          <a:lstStyle>
            <a:lvl1pPr marL="0" indent="0" algn="l" eaLnBrk="1" latinLnBrk="0" hangingPunct="1">
              <a:buNone/>
              <a:defRPr kumimoji="0" sz="2800">
                <a:solidFill>
                  <a:srgbClr val="FFFFFF"/>
                </a:solidFill>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pPr eaLnBrk="1" latinLnBrk="1" hangingPunct="1"/>
            <a:r>
              <a:rPr lang="en-US" smtClean="0"/>
              <a:t>Click to edit Master subtitle style</a:t>
            </a:r>
            <a:endParaRPr/>
          </a:p>
        </p:txBody>
      </p:sp>
      <p:sp>
        <p:nvSpPr>
          <p:cNvPr id="28" name="Date Placeholder 27"/>
          <p:cNvSpPr>
            <a:spLocks noGrp="1"/>
          </p:cNvSpPr>
          <p:nvPr>
            <p:ph type="dt" sz="half" idx="10"/>
          </p:nvPr>
        </p:nvSpPr>
        <p:spPr>
          <a:xfrm>
            <a:off x="76200" y="4551524"/>
            <a:ext cx="2057400" cy="514350"/>
          </a:xfrm>
        </p:spPr>
        <p:txBody>
          <a:bodyPr>
            <a:noAutofit/>
          </a:bodyPr>
          <a:lstStyle>
            <a:lvl1pPr algn="ctr" eaLnBrk="1" latinLnBrk="0" hangingPunct="1">
              <a:defRPr kumimoji="0" sz="2000">
                <a:solidFill>
                  <a:srgbClr val="FFFFFF"/>
                </a:solidFill>
              </a:defRPr>
            </a:lvl1pPr>
            <a:extLst/>
          </a:lstStyle>
          <a:p>
            <a:fld id="{047E157E-8DCB-4F70-A0AF-5EB586A91DD4}" type="datetime1">
              <a:rPr lang="en-US" smtClean="0"/>
              <a:pPr/>
              <a:t>8/18/2018</a:t>
            </a:fld>
            <a:endParaRPr lang="en-US" dirty="0"/>
          </a:p>
        </p:txBody>
      </p:sp>
      <p:sp>
        <p:nvSpPr>
          <p:cNvPr id="17" name="Footer Placeholder 16"/>
          <p:cNvSpPr>
            <a:spLocks noGrp="1"/>
          </p:cNvSpPr>
          <p:nvPr>
            <p:ph type="ftr" sz="quarter" idx="11"/>
          </p:nvPr>
        </p:nvSpPr>
        <p:spPr>
          <a:xfrm>
            <a:off x="2085393" y="177404"/>
            <a:ext cx="5867400" cy="273844"/>
          </a:xfrm>
        </p:spPr>
        <p:txBody>
          <a:bodyPr/>
          <a:lstStyle>
            <a:lvl1pPr algn="r" eaLnBrk="1" latinLnBrk="0" hangingPunct="1">
              <a:defRPr kumimoji="0">
                <a:solidFill>
                  <a:schemeClr val="tx2"/>
                </a:solidFill>
              </a:defRPr>
            </a:lvl1pPr>
            <a:extLst/>
          </a:lstStyle>
          <a:p>
            <a:endParaRPr lang="en-US" dirty="0">
              <a:solidFill>
                <a:srgbClr val="464646"/>
              </a:solidFill>
            </a:endParaRPr>
          </a:p>
        </p:txBody>
      </p:sp>
      <p:sp>
        <p:nvSpPr>
          <p:cNvPr id="29" name="Slide Number Placeholder 28"/>
          <p:cNvSpPr>
            <a:spLocks noGrp="1"/>
          </p:cNvSpPr>
          <p:nvPr>
            <p:ph type="sldNum" sz="quarter" idx="12"/>
          </p:nvPr>
        </p:nvSpPr>
        <p:spPr>
          <a:xfrm>
            <a:off x="8001000" y="171450"/>
            <a:ext cx="838200" cy="285750"/>
          </a:xfrm>
        </p:spPr>
        <p:txBody>
          <a:bodyPr/>
          <a:lstStyle>
            <a:lvl1pPr eaLnBrk="1" latinLnBrk="0" hangingPunct="1">
              <a:defRPr kumimoji="0">
                <a:solidFill>
                  <a:schemeClr val="tx2"/>
                </a:solidFill>
              </a:defRPr>
            </a:lvl1pPr>
            <a:extLst/>
          </a:lstStyle>
          <a:p>
            <a:fld id="{8F82E0A0-C266-4798-8C8F-B9F91E9DA37E}" type="slidenum">
              <a:rPr lang="en-US" smtClean="0">
                <a:solidFill>
                  <a:srgbClr val="464646"/>
                </a:solidFill>
              </a:rPr>
              <a:pPr/>
              <a:t>‹#›</a:t>
            </a:fld>
            <a:endParaRPr lang="en-US" dirty="0">
              <a:solidFill>
                <a:srgbClr val="464646"/>
              </a:solidFill>
            </a:endParaRPr>
          </a:p>
        </p:txBody>
      </p:sp>
      <p:sp>
        <p:nvSpPr>
          <p:cNvPr id="12" name="Rectangle 11"/>
          <p:cNvSpPr>
            <a:spLocks noGrp="1"/>
          </p:cNvSpPr>
          <p:nvPr>
            <p:ph type="title"/>
          </p:nvPr>
        </p:nvSpPr>
        <p:spPr>
          <a:xfrm>
            <a:off x="2362200" y="2343150"/>
            <a:ext cx="6477000" cy="2038350"/>
          </a:xfrm>
        </p:spPr>
        <p:txBody>
          <a:bodyPr rtlCol="0" anchor="b"/>
          <a:lstStyle>
            <a:lvl1pPr eaLnBrk="1" latinLnBrk="0" hangingPunct="1">
              <a:defRPr kumimoji="0" cap="all" baseline="0"/>
            </a:lvl1pPr>
            <a:extLst/>
          </a:lstStyle>
          <a:p>
            <a:pPr eaLnBrk="1" latinLnBrk="1" hangingPunct="1"/>
            <a:r>
              <a:rPr lang="en-US" smtClean="0"/>
              <a:t>Click to edit Master title style</a:t>
            </a:r>
            <a:endParaRPr/>
          </a:p>
        </p:txBody>
      </p:sp>
    </p:spTree>
    <p:extLst>
      <p:ext uri="{BB962C8B-B14F-4D97-AF65-F5344CB8AC3E}">
        <p14:creationId xmlns:p14="http://schemas.microsoft.com/office/powerpoint/2010/main" val="2074550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p:txBody>
          <a:bodyPr/>
          <a:lstStyle>
            <a:lvl1pPr>
              <a:defRPr/>
            </a:lvl1pPr>
          </a:lstStyle>
          <a:p>
            <a:pPr>
              <a:defRPr/>
            </a:pPr>
            <a:fld id="{4EBC151D-5726-49B0-A928-391C883B1435}" type="slidenum">
              <a:rPr lang="ar-SA"/>
              <a:pPr>
                <a:defRPr/>
              </a:pPr>
              <a:t>‹#›</a:t>
            </a:fld>
            <a:endParaRPr lang="en-US"/>
          </a:p>
        </p:txBody>
      </p:sp>
    </p:spTree>
    <p:extLst>
      <p:ext uri="{BB962C8B-B14F-4D97-AF65-F5344CB8AC3E}">
        <p14:creationId xmlns:p14="http://schemas.microsoft.com/office/powerpoint/2010/main" val="319117431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2" y="457200"/>
            <a:ext cx="6447501" cy="9906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3851" y="4531519"/>
            <a:ext cx="684213" cy="273844"/>
          </a:xfrm>
          <a:prstGeom prst="rect">
            <a:avLst/>
          </a:prstGeom>
        </p:spPr>
        <p:txBody>
          <a:bodyPr/>
          <a:lstStyle>
            <a:lvl1pPr>
              <a:defRPr/>
            </a:lvl1pPr>
          </a:lstStyle>
          <a:p>
            <a:pPr>
              <a:defRPr/>
            </a:pPr>
            <a:endParaRPr lang="en-US">
              <a:solidFill>
                <a:srgbClr val="464646"/>
              </a:solidFill>
            </a:endParaRPr>
          </a:p>
        </p:txBody>
      </p:sp>
      <p:sp>
        <p:nvSpPr>
          <p:cNvPr id="5" name="Footer Placeholder 4"/>
          <p:cNvSpPr>
            <a:spLocks noGrp="1"/>
          </p:cNvSpPr>
          <p:nvPr>
            <p:ph type="ftr" sz="quarter" idx="11"/>
          </p:nvPr>
        </p:nvSpPr>
        <p:spPr>
          <a:xfrm>
            <a:off x="508000" y="4531519"/>
            <a:ext cx="4722813" cy="273844"/>
          </a:xfrm>
          <a:prstGeom prst="rect">
            <a:avLst/>
          </a:prstGeom>
        </p:spPr>
        <p:txBody>
          <a:bodyPr/>
          <a:lstStyle>
            <a:lvl1pPr>
              <a:defRPr smtClean="0"/>
            </a:lvl1pPr>
          </a:lstStyle>
          <a:p>
            <a:pPr>
              <a:defRPr/>
            </a:pPr>
            <a:r>
              <a:rPr lang="en-US">
                <a:solidFill>
                  <a:srgbClr val="464646"/>
                </a:solidFill>
              </a:rPr>
              <a:t>Prepared by J.nikmehr-Part Lastic Group</a:t>
            </a:r>
          </a:p>
        </p:txBody>
      </p:sp>
      <p:sp>
        <p:nvSpPr>
          <p:cNvPr id="6" name="Slide Number Placeholder 5"/>
          <p:cNvSpPr>
            <a:spLocks noGrp="1"/>
          </p:cNvSpPr>
          <p:nvPr>
            <p:ph type="sldNum" sz="quarter" idx="12"/>
          </p:nvPr>
        </p:nvSpPr>
        <p:spPr/>
        <p:txBody>
          <a:bodyPr/>
          <a:lstStyle>
            <a:lvl1pPr>
              <a:defRPr/>
            </a:lvl1pPr>
          </a:lstStyle>
          <a:p>
            <a:pPr>
              <a:defRPr/>
            </a:pPr>
            <a:fld id="{D31A2FF7-0E5A-4DBC-8DDD-4CF305EB8DFF}" type="slidenum">
              <a:rPr lang="en-US"/>
              <a:pPr>
                <a:defRPr/>
              </a:pPr>
              <a:t>‹#›</a:t>
            </a:fld>
            <a:endParaRPr lang="en-US"/>
          </a:p>
        </p:txBody>
      </p:sp>
    </p:spTree>
    <p:extLst>
      <p:ext uri="{BB962C8B-B14F-4D97-AF65-F5344CB8AC3E}">
        <p14:creationId xmlns:p14="http://schemas.microsoft.com/office/powerpoint/2010/main" val="2451455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C5F72C-5124-444B-9497-B8387968B317}" type="datetimeFigureOut">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FEBEF6-0852-452F-A6D2-9365C307A429}" type="slidenum">
              <a:rPr lang="en-US" smtClean="0"/>
              <a:t>‹#›</a:t>
            </a:fld>
            <a:endParaRPr lang="en-US"/>
          </a:p>
        </p:txBody>
      </p:sp>
    </p:spTree>
    <p:extLst>
      <p:ext uri="{BB962C8B-B14F-4D97-AF65-F5344CB8AC3E}">
        <p14:creationId xmlns:p14="http://schemas.microsoft.com/office/powerpoint/2010/main" val="3510344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C5F72C-5124-444B-9497-B8387968B317}" type="datetimeFigureOut">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FEBEF6-0852-452F-A6D2-9365C307A429}" type="slidenum">
              <a:rPr lang="en-US" smtClean="0"/>
              <a:t>‹#›</a:t>
            </a:fld>
            <a:endParaRPr lang="en-US"/>
          </a:p>
        </p:txBody>
      </p:sp>
    </p:spTree>
    <p:extLst>
      <p:ext uri="{BB962C8B-B14F-4D97-AF65-F5344CB8AC3E}">
        <p14:creationId xmlns:p14="http://schemas.microsoft.com/office/powerpoint/2010/main" val="1192843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C5F72C-5124-444B-9497-B8387968B317}" type="datetimeFigureOut">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FEBEF6-0852-452F-A6D2-9365C307A429}" type="slidenum">
              <a:rPr lang="en-US" smtClean="0"/>
              <a:t>‹#›</a:t>
            </a:fld>
            <a:endParaRPr lang="en-US"/>
          </a:p>
        </p:txBody>
      </p:sp>
    </p:spTree>
    <p:extLst>
      <p:ext uri="{BB962C8B-B14F-4D97-AF65-F5344CB8AC3E}">
        <p14:creationId xmlns:p14="http://schemas.microsoft.com/office/powerpoint/2010/main" val="2590650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C5F72C-5124-444B-9497-B8387968B317}" type="datetimeFigureOut">
              <a:rPr lang="en-US" smtClean="0"/>
              <a:t>8/18/2018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FEBEF6-0852-452F-A6D2-9365C307A429}" type="slidenum">
              <a:rPr lang="en-US" smtClean="0"/>
              <a:t>‹#›</a:t>
            </a:fld>
            <a:endParaRPr lang="en-US"/>
          </a:p>
        </p:txBody>
      </p:sp>
    </p:spTree>
    <p:extLst>
      <p:ext uri="{BB962C8B-B14F-4D97-AF65-F5344CB8AC3E}">
        <p14:creationId xmlns:p14="http://schemas.microsoft.com/office/powerpoint/2010/main" val="736657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C5F72C-5124-444B-9497-B8387968B317}" type="datetimeFigureOut">
              <a:rPr lang="en-US" smtClean="0"/>
              <a:t>8/18/2018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FEBEF6-0852-452F-A6D2-9365C307A429}" type="slidenum">
              <a:rPr lang="en-US" smtClean="0"/>
              <a:t>‹#›</a:t>
            </a:fld>
            <a:endParaRPr lang="en-US"/>
          </a:p>
        </p:txBody>
      </p:sp>
    </p:spTree>
    <p:extLst>
      <p:ext uri="{BB962C8B-B14F-4D97-AF65-F5344CB8AC3E}">
        <p14:creationId xmlns:p14="http://schemas.microsoft.com/office/powerpoint/2010/main" val="2379053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C5F72C-5124-444B-9497-B8387968B317}" type="datetimeFigureOut">
              <a:rPr lang="en-US" smtClean="0"/>
              <a:t>8/18/2018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FEBEF6-0852-452F-A6D2-9365C307A429}" type="slidenum">
              <a:rPr lang="en-US" smtClean="0"/>
              <a:t>‹#›</a:t>
            </a:fld>
            <a:endParaRPr lang="en-US"/>
          </a:p>
        </p:txBody>
      </p:sp>
    </p:spTree>
    <p:extLst>
      <p:ext uri="{BB962C8B-B14F-4D97-AF65-F5344CB8AC3E}">
        <p14:creationId xmlns:p14="http://schemas.microsoft.com/office/powerpoint/2010/main" val="3488317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C5F72C-5124-444B-9497-B8387968B317}" type="datetimeFigureOut">
              <a:rPr lang="en-US" smtClean="0"/>
              <a:t>8/18/2018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FEBEF6-0852-452F-A6D2-9365C307A429}" type="slidenum">
              <a:rPr lang="en-US" smtClean="0"/>
              <a:t>‹#›</a:t>
            </a:fld>
            <a:endParaRPr lang="en-US"/>
          </a:p>
        </p:txBody>
      </p:sp>
    </p:spTree>
    <p:extLst>
      <p:ext uri="{BB962C8B-B14F-4D97-AF65-F5344CB8AC3E}">
        <p14:creationId xmlns:p14="http://schemas.microsoft.com/office/powerpoint/2010/main" val="1331191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C5F72C-5124-444B-9497-B8387968B317}" type="datetimeFigureOut">
              <a:rPr lang="en-US" smtClean="0"/>
              <a:t>8/18/2018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FEBEF6-0852-452F-A6D2-9365C307A429}" type="slidenum">
              <a:rPr lang="en-US" smtClean="0"/>
              <a:t>‹#›</a:t>
            </a:fld>
            <a:endParaRPr lang="en-US"/>
          </a:p>
        </p:txBody>
      </p:sp>
    </p:spTree>
    <p:extLst>
      <p:ext uri="{BB962C8B-B14F-4D97-AF65-F5344CB8AC3E}">
        <p14:creationId xmlns:p14="http://schemas.microsoft.com/office/powerpoint/2010/main" val="1575859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lgn="ctr" rtl="1">
              <a:defRPr>
                <a:cs typeface="B Nazanin" panose="00000400000000000000" pitchFamily="2" charset="-78"/>
              </a:defRPr>
            </a:lvl1pPr>
            <a:extLst/>
          </a:lstStyle>
          <a:p>
            <a:pPr eaLnBrk="1" latinLnBrk="1" hangingPunct="1"/>
            <a:r>
              <a:rPr lang="en-US" smtClean="0"/>
              <a:t>Click to edit Master title style</a:t>
            </a:r>
            <a:endParaRPr/>
          </a:p>
        </p:txBody>
      </p:sp>
      <p:sp>
        <p:nvSpPr>
          <p:cNvPr id="3" name="Rectangle 2"/>
          <p:cNvSpPr>
            <a:spLocks noGrp="1"/>
          </p:cNvSpPr>
          <p:nvPr>
            <p:ph type="dt" sz="half" idx="10"/>
          </p:nvPr>
        </p:nvSpPr>
        <p:spPr/>
        <p:txBody>
          <a:bodyPr/>
          <a:lstStyle>
            <a:extLst/>
          </a:lstStyle>
          <a:p>
            <a:fld id="{E4606EA6-EFEA-4C30-9264-4F9291A5780D}" type="datetime1">
              <a:rPr lang="en-US" smtClean="0">
                <a:solidFill>
                  <a:srgbClr val="464646"/>
                </a:solidFill>
              </a:rPr>
              <a:pPr/>
              <a:t>8/18/2018</a:t>
            </a:fld>
            <a:endParaRPr lang="en-US">
              <a:solidFill>
                <a:srgbClr val="464646"/>
              </a:solidFill>
            </a:endParaRPr>
          </a:p>
        </p:txBody>
      </p:sp>
      <p:sp>
        <p:nvSpPr>
          <p:cNvPr id="4" name="Rectangle 3"/>
          <p:cNvSpPr>
            <a:spLocks noGrp="1"/>
          </p:cNvSpPr>
          <p:nvPr>
            <p:ph type="ftr" sz="quarter" idx="11"/>
          </p:nvPr>
        </p:nvSpPr>
        <p:spPr/>
        <p:txBody>
          <a:bodyPr/>
          <a:lstStyle>
            <a:extLst/>
          </a:lstStyle>
          <a:p>
            <a:endParaRPr lang="en-US">
              <a:solidFill>
                <a:srgbClr val="464646"/>
              </a:solidFill>
            </a:endParaRPr>
          </a:p>
        </p:txBody>
      </p:sp>
      <p:sp>
        <p:nvSpPr>
          <p:cNvPr id="5" name="Rectangle 4"/>
          <p:cNvSpPr>
            <a:spLocks noGrp="1"/>
          </p:cNvSpPr>
          <p:nvPr>
            <p:ph type="sldNum" sz="quarter" idx="12"/>
          </p:nvPr>
        </p:nvSpPr>
        <p:spPr/>
        <p:txBody>
          <a:bodyPr/>
          <a:lstStyle>
            <a:extLst/>
          </a:lstStyle>
          <a:p>
            <a:fld id="{8F82E0A0-C266-4798-8C8F-B9F91E9DA37E}" type="slidenum">
              <a:rPr lang="en-US" smtClean="0"/>
              <a:pPr/>
              <a:t>‹#›</a:t>
            </a:fld>
            <a:endParaRPr lang="en-US"/>
          </a:p>
        </p:txBody>
      </p:sp>
      <p:sp>
        <p:nvSpPr>
          <p:cNvPr id="7" name="Rectangle 6"/>
          <p:cNvSpPr>
            <a:spLocks noGrp="1"/>
          </p:cNvSpPr>
          <p:nvPr>
            <p:ph sz="quarter" idx="13"/>
          </p:nvPr>
        </p:nvSpPr>
        <p:spPr>
          <a:xfrm>
            <a:off x="609600" y="1352550"/>
            <a:ext cx="8153400" cy="3276600"/>
          </a:xfrm>
        </p:spPr>
        <p:txBody>
          <a:bodyPr/>
          <a:lstStyle>
            <a:lvl1pPr algn="r" rtl="1">
              <a:defRPr>
                <a:cs typeface="B Nazanin" panose="00000400000000000000" pitchFamily="2" charset="-78"/>
              </a:defRPr>
            </a:lvl1pPr>
            <a:lvl2pPr algn="r" rtl="1">
              <a:defRPr>
                <a:cs typeface="B Nazanin" panose="00000400000000000000" pitchFamily="2" charset="-78"/>
              </a:defRPr>
            </a:lvl2pPr>
            <a:lvl3pPr algn="r" rtl="1">
              <a:defRPr>
                <a:cs typeface="B Nazanin" panose="00000400000000000000" pitchFamily="2" charset="-78"/>
              </a:defRPr>
            </a:lvl3pPr>
            <a:lvl4pPr algn="r" rtl="1">
              <a:defRPr>
                <a:cs typeface="B Nazanin" panose="00000400000000000000" pitchFamily="2" charset="-78"/>
              </a:defRPr>
            </a:lvl4pPr>
            <a:lvl5pPr algn="r" rtl="1">
              <a:defRPr>
                <a:cs typeface="B Nazanin" panose="00000400000000000000" pitchFamily="2" charset="-78"/>
              </a:defRPr>
            </a:lvl5pPr>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pic>
        <p:nvPicPr>
          <p:cNvPr id="9" name="Picture 8"/>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8213" y="195486"/>
            <a:ext cx="690373" cy="792088"/>
          </a:xfrm>
          <a:prstGeom prst="rect">
            <a:avLst/>
          </a:prstGeom>
        </p:spPr>
      </p:pic>
    </p:spTree>
    <p:extLst>
      <p:ext uri="{BB962C8B-B14F-4D97-AF65-F5344CB8AC3E}">
        <p14:creationId xmlns:p14="http://schemas.microsoft.com/office/powerpoint/2010/main" val="1872721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C5F72C-5124-444B-9497-B8387968B317}" type="datetimeFigureOut">
              <a:rPr lang="en-US" smtClean="0"/>
              <a:t>8/18/2018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FEBEF6-0852-452F-A6D2-9365C307A429}" type="slidenum">
              <a:rPr lang="en-US" smtClean="0"/>
              <a:t>‹#›</a:t>
            </a:fld>
            <a:endParaRPr lang="en-US"/>
          </a:p>
        </p:txBody>
      </p:sp>
    </p:spTree>
    <p:extLst>
      <p:ext uri="{BB962C8B-B14F-4D97-AF65-F5344CB8AC3E}">
        <p14:creationId xmlns:p14="http://schemas.microsoft.com/office/powerpoint/2010/main" val="4215947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C5F72C-5124-444B-9497-B8387968B317}" type="datetimeFigureOut">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FEBEF6-0852-452F-A6D2-9365C307A429}" type="slidenum">
              <a:rPr lang="en-US" smtClean="0"/>
              <a:t>‹#›</a:t>
            </a:fld>
            <a:endParaRPr lang="en-US"/>
          </a:p>
        </p:txBody>
      </p:sp>
    </p:spTree>
    <p:extLst>
      <p:ext uri="{BB962C8B-B14F-4D97-AF65-F5344CB8AC3E}">
        <p14:creationId xmlns:p14="http://schemas.microsoft.com/office/powerpoint/2010/main" val="2537836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C5F72C-5124-444B-9497-B8387968B317}" type="datetimeFigureOut">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FEBEF6-0852-452F-A6D2-9365C307A429}" type="slidenum">
              <a:rPr lang="en-US" smtClean="0"/>
              <a:t>‹#›</a:t>
            </a:fld>
            <a:endParaRPr lang="en-US"/>
          </a:p>
        </p:txBody>
      </p:sp>
    </p:spTree>
    <p:extLst>
      <p:ext uri="{BB962C8B-B14F-4D97-AF65-F5344CB8AC3E}">
        <p14:creationId xmlns:p14="http://schemas.microsoft.com/office/powerpoint/2010/main" val="863780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057400"/>
            <a:ext cx="7123113" cy="1254919"/>
          </a:xfrm>
        </p:spPr>
        <p:txBody>
          <a:bodyPr anchor="t"/>
          <a:lstStyle>
            <a:lvl1pPr eaLnBrk="1" latinLnBrk="0" hangingPunct="1">
              <a:buNone/>
              <a:defRPr kumimoji="0" sz="2800">
                <a:solidFill>
                  <a:schemeClr val="tx2"/>
                </a:solidFill>
              </a:defRPr>
            </a:lvl1pPr>
            <a:lvl2pPr eaLnBrk="1" latinLnBrk="0" hangingPunct="1">
              <a:buNone/>
              <a:defRPr kumimoji="0" sz="1800">
                <a:solidFill>
                  <a:schemeClr val="tx1">
                    <a:tint val="75000"/>
                  </a:schemeClr>
                </a:solidFill>
              </a:defRPr>
            </a:lvl2pPr>
            <a:lvl3pPr eaLnBrk="1" latinLnBrk="0" hangingPunct="1">
              <a:buNone/>
              <a:defRPr kumimoji="0" sz="1600">
                <a:solidFill>
                  <a:schemeClr val="tx1">
                    <a:tint val="75000"/>
                  </a:schemeClr>
                </a:solidFill>
              </a:defRPr>
            </a:lvl3pPr>
            <a:lvl4pPr eaLnBrk="1" latinLnBrk="0" hangingPunct="1">
              <a:buNone/>
              <a:defRPr kumimoji="0" sz="1400">
                <a:solidFill>
                  <a:schemeClr val="tx1">
                    <a:tint val="75000"/>
                  </a:schemeClr>
                </a:solidFill>
              </a:defRPr>
            </a:lvl4pPr>
            <a:lvl5pPr eaLnBrk="1" latinLnBrk="0" hangingPunct="1">
              <a:buNone/>
              <a:defRPr kumimoji="0" sz="1400">
                <a:solidFill>
                  <a:schemeClr val="tx1">
                    <a:tint val="75000"/>
                  </a:schemeClr>
                </a:solidFill>
              </a:defRPr>
            </a:lvl5pPr>
            <a:extLst/>
          </a:lstStyle>
          <a:p>
            <a:pPr lvl="0" eaLnBrk="1" latinLnBrk="1" hangingPunct="1"/>
            <a:r>
              <a:rPr lang="en-US" smtClean="0"/>
              <a:t>Click to edit Master text styles</a:t>
            </a:r>
          </a:p>
        </p:txBody>
      </p:sp>
      <p:sp>
        <p:nvSpPr>
          <p:cNvPr id="7" name="Rectangle 6"/>
          <p:cNvSpPr/>
          <p:nvPr/>
        </p:nvSpPr>
        <p:spPr>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Rectangle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Rectangle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hasCustomPrompt="1"/>
          </p:nvPr>
        </p:nvSpPr>
        <p:spPr>
          <a:xfrm>
            <a:off x="1371600" y="1200150"/>
            <a:ext cx="7620000" cy="742950"/>
          </a:xfrm>
        </p:spPr>
        <p:txBody>
          <a:bodyPr/>
          <a:lstStyle>
            <a:lvl1pPr algn="l" eaLnBrk="1" latinLnBrk="0" hangingPunct="1">
              <a:buNone/>
              <a:defRPr kumimoji="0" sz="4400" b="0" cap="none">
                <a:solidFill>
                  <a:srgbClr val="FFFFFF"/>
                </a:solidFill>
              </a:defRPr>
            </a:lvl1pPr>
            <a:extLst/>
          </a:lstStyle>
          <a:p>
            <a:r>
              <a:rPr kumimoji="0" lang="en-US" dirty="0" smtClean="0"/>
              <a:t>Click to edit master title style</a:t>
            </a:r>
            <a:endParaRPr kumimoji="0" lang="en-US" dirty="0"/>
          </a:p>
        </p:txBody>
      </p:sp>
      <p:sp>
        <p:nvSpPr>
          <p:cNvPr id="12" name="Date Placeholder 11"/>
          <p:cNvSpPr>
            <a:spLocks noGrp="1"/>
          </p:cNvSpPr>
          <p:nvPr>
            <p:ph type="dt" sz="half" idx="10"/>
          </p:nvPr>
        </p:nvSpPr>
        <p:spPr/>
        <p:txBody>
          <a:bodyPr/>
          <a:lstStyle>
            <a:extLst/>
          </a:lstStyle>
          <a:p>
            <a:fld id="{6FCF9F07-3BC7-4570-B054-79111B0A380C}" type="datetime1">
              <a:rPr lang="en-US" smtClean="0">
                <a:solidFill>
                  <a:srgbClr val="464646"/>
                </a:solidFill>
              </a:rPr>
              <a:pPr/>
              <a:t>8/18/2018</a:t>
            </a:fld>
            <a:endParaRPr lang="en-US">
              <a:solidFill>
                <a:srgbClr val="464646"/>
              </a:solidFill>
            </a:endParaRPr>
          </a:p>
        </p:txBody>
      </p:sp>
      <p:sp>
        <p:nvSpPr>
          <p:cNvPr id="13" name="Slide Number Placeholder 12"/>
          <p:cNvSpPr>
            <a:spLocks noGrp="1"/>
          </p:cNvSpPr>
          <p:nvPr>
            <p:ph type="sldNum" sz="quarter" idx="11"/>
          </p:nvPr>
        </p:nvSpPr>
        <p:spPr>
          <a:xfrm>
            <a:off x="0" y="1314450"/>
            <a:ext cx="1295400" cy="526257"/>
          </a:xfrm>
        </p:spPr>
        <p:txBody>
          <a:bodyPr>
            <a:noAutofit/>
          </a:bodyPr>
          <a:lstStyle>
            <a:lvl1pPr eaLnBrk="1" latinLnBrk="0" hangingPunct="1">
              <a:defRPr kumimoji="0" sz="2400">
                <a:solidFill>
                  <a:srgbClr val="FFFFFF"/>
                </a:solidFill>
              </a:defRPr>
            </a:lvl1pPr>
            <a:extLst/>
          </a:lstStyle>
          <a:p>
            <a:fld id="{8F82E0A0-C266-4798-8C8F-B9F91E9DA37E}" type="slidenum">
              <a:rPr lang="en-US" smtClean="0"/>
              <a:pPr/>
              <a:t>‹#›</a:t>
            </a:fld>
            <a:endParaRPr lang="en-US" dirty="0"/>
          </a:p>
        </p:txBody>
      </p:sp>
      <p:sp>
        <p:nvSpPr>
          <p:cNvPr id="14" name="Footer Placeholder 13"/>
          <p:cNvSpPr>
            <a:spLocks noGrp="1"/>
          </p:cNvSpPr>
          <p:nvPr>
            <p:ph type="ftr" sz="quarter" idx="12"/>
          </p:nvPr>
        </p:nvSpPr>
        <p:spPr/>
        <p:txBody>
          <a:bodyPr/>
          <a:lstStyle>
            <a:extLst/>
          </a:lstStyle>
          <a:p>
            <a:endParaRPr lang="en-US">
              <a:solidFill>
                <a:srgbClr val="464646"/>
              </a:solidFill>
            </a:endParaRPr>
          </a:p>
        </p:txBody>
      </p:sp>
    </p:spTree>
    <p:extLst>
      <p:ext uri="{BB962C8B-B14F-4D97-AF65-F5344CB8AC3E}">
        <p14:creationId xmlns:p14="http://schemas.microsoft.com/office/powerpoint/2010/main" val="4032937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pPr eaLnBrk="1" latinLnBrk="1" hangingPunct="1"/>
            <a:r>
              <a:rPr lang="en-US" smtClean="0"/>
              <a:t>Click to edit Master title style</a:t>
            </a:r>
            <a:endParaRPr/>
          </a:p>
        </p:txBody>
      </p:sp>
      <p:sp>
        <p:nvSpPr>
          <p:cNvPr id="9" name="Content Placeholder 8"/>
          <p:cNvSpPr>
            <a:spLocks noGrp="1"/>
          </p:cNvSpPr>
          <p:nvPr>
            <p:ph sz="quarter" idx="13"/>
          </p:nvPr>
        </p:nvSpPr>
        <p:spPr>
          <a:xfrm>
            <a:off x="609600" y="1352551"/>
            <a:ext cx="3886200" cy="3268624"/>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1" name="Content Placeholder 10"/>
          <p:cNvSpPr>
            <a:spLocks noGrp="1"/>
          </p:cNvSpPr>
          <p:nvPr>
            <p:ph sz="quarter" idx="14"/>
          </p:nvPr>
        </p:nvSpPr>
        <p:spPr>
          <a:xfrm>
            <a:off x="4844901" y="1352549"/>
            <a:ext cx="3886200" cy="3268625"/>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8" name="Date Placeholder 7"/>
          <p:cNvSpPr>
            <a:spLocks noGrp="1"/>
          </p:cNvSpPr>
          <p:nvPr>
            <p:ph type="dt" sz="half" idx="15"/>
          </p:nvPr>
        </p:nvSpPr>
        <p:spPr/>
        <p:txBody>
          <a:bodyPr rtlCol="0"/>
          <a:lstStyle>
            <a:extLst/>
          </a:lstStyle>
          <a:p>
            <a:fld id="{E4606EA6-EFEA-4C30-9264-4F9291A5780D}" type="datetime1">
              <a:rPr lang="en-US" smtClean="0">
                <a:solidFill>
                  <a:srgbClr val="464646"/>
                </a:solidFill>
              </a:rPr>
              <a:pPr/>
              <a:t>8/18/2018</a:t>
            </a:fld>
            <a:endParaRPr lang="en-US">
              <a:solidFill>
                <a:srgbClr val="464646"/>
              </a:solidFill>
            </a:endParaRPr>
          </a:p>
        </p:txBody>
      </p:sp>
      <p:sp>
        <p:nvSpPr>
          <p:cNvPr id="10" name="Slide Number Placeholder 9"/>
          <p:cNvSpPr>
            <a:spLocks noGrp="1"/>
          </p:cNvSpPr>
          <p:nvPr>
            <p:ph type="sldNum" sz="quarter" idx="16"/>
          </p:nvPr>
        </p:nvSpPr>
        <p:spPr/>
        <p:txBody>
          <a:bodyPr rtlCol="0"/>
          <a:lstStyle>
            <a:extLst/>
          </a:lstStyle>
          <a:p>
            <a:fld id="{8F82E0A0-C266-4798-8C8F-B9F91E9DA37E}" type="slidenum">
              <a:rPr lang="en-US" smtClean="0"/>
              <a:pPr/>
              <a:t>‹#›</a:t>
            </a:fld>
            <a:endParaRPr lang="en-US"/>
          </a:p>
        </p:txBody>
      </p:sp>
      <p:sp>
        <p:nvSpPr>
          <p:cNvPr id="12" name="Footer Placeholder 11"/>
          <p:cNvSpPr>
            <a:spLocks noGrp="1"/>
          </p:cNvSpPr>
          <p:nvPr>
            <p:ph type="ftr" sz="quarter" idx="17"/>
          </p:nvPr>
        </p:nvSpPr>
        <p:spPr/>
        <p:txBody>
          <a:bodyPr rtlCol="0"/>
          <a:lstStyle>
            <a:extLst/>
          </a:lstStyle>
          <a:p>
            <a:endParaRPr lang="en-US">
              <a:solidFill>
                <a:srgbClr val="464646"/>
              </a:solidFill>
            </a:endParaRPr>
          </a:p>
        </p:txBody>
      </p:sp>
      <p:pic>
        <p:nvPicPr>
          <p:cNvPr id="13" name="Picture 12"/>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851" y="195486"/>
            <a:ext cx="690373" cy="792088"/>
          </a:xfrm>
          <a:prstGeom prst="rect">
            <a:avLst/>
          </a:prstGeom>
        </p:spPr>
      </p:pic>
      <p:sp>
        <p:nvSpPr>
          <p:cNvPr id="14" name="Isosceles Triangle 13"/>
          <p:cNvSpPr/>
          <p:nvPr userDrawn="1"/>
        </p:nvSpPr>
        <p:spPr>
          <a:xfrm rot="5400000">
            <a:off x="-47045" y="418005"/>
            <a:ext cx="417617" cy="323528"/>
          </a:xfrm>
          <a:prstGeom prst="triangl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 name="Isosceles Triangle 14"/>
          <p:cNvSpPr/>
          <p:nvPr userDrawn="1"/>
        </p:nvSpPr>
        <p:spPr>
          <a:xfrm rot="16200000">
            <a:off x="8773428" y="403843"/>
            <a:ext cx="417617" cy="323528"/>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6180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648" y="118110"/>
            <a:ext cx="8153400" cy="1005840"/>
          </a:xfrm>
        </p:spPr>
        <p:txBody>
          <a:bodyPr anchor="b"/>
          <a:lstStyle>
            <a:lvl1pPr eaLnBrk="1" latinLnBrk="0" hangingPunct="1">
              <a:defRPr kumimoji="0"/>
            </a:lvl1pPr>
            <a:extLst/>
          </a:lstStyle>
          <a:p>
            <a:pPr eaLnBrk="1" latinLnBrk="1" hangingPunct="1"/>
            <a:r>
              <a:rPr lang="en-US" smtClean="0"/>
              <a:t>Click to edit Master title style</a:t>
            </a:r>
            <a:endParaRPr/>
          </a:p>
        </p:txBody>
      </p:sp>
      <p:sp>
        <p:nvSpPr>
          <p:cNvPr id="11" name="Content Placeholder 10"/>
          <p:cNvSpPr>
            <a:spLocks noGrp="1"/>
          </p:cNvSpPr>
          <p:nvPr>
            <p:ph sz="quarter" idx="13"/>
          </p:nvPr>
        </p:nvSpPr>
        <p:spPr>
          <a:xfrm>
            <a:off x="609600" y="1919818"/>
            <a:ext cx="3886200" cy="2628900"/>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3" name="Content Placeholder 12"/>
          <p:cNvSpPr>
            <a:spLocks noGrp="1"/>
          </p:cNvSpPr>
          <p:nvPr>
            <p:ph sz="quarter" idx="14"/>
          </p:nvPr>
        </p:nvSpPr>
        <p:spPr>
          <a:xfrm>
            <a:off x="4800600" y="1919818"/>
            <a:ext cx="3886200" cy="2628900"/>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0" name="Date Placeholder 9"/>
          <p:cNvSpPr>
            <a:spLocks noGrp="1"/>
          </p:cNvSpPr>
          <p:nvPr>
            <p:ph type="dt" sz="half" idx="15"/>
          </p:nvPr>
        </p:nvSpPr>
        <p:spPr/>
        <p:txBody>
          <a:bodyPr rtlCol="0"/>
          <a:lstStyle>
            <a:extLst/>
          </a:lstStyle>
          <a:p>
            <a:fld id="{E4606EA6-EFEA-4C30-9264-4F9291A5780D}" type="datetime1">
              <a:rPr lang="en-US" smtClean="0">
                <a:solidFill>
                  <a:srgbClr val="464646"/>
                </a:solidFill>
              </a:rPr>
              <a:pPr/>
              <a:t>8/18/2018</a:t>
            </a:fld>
            <a:endParaRPr lang="en-US">
              <a:solidFill>
                <a:srgbClr val="464646"/>
              </a:solidFill>
            </a:endParaRPr>
          </a:p>
        </p:txBody>
      </p:sp>
      <p:sp>
        <p:nvSpPr>
          <p:cNvPr id="12" name="Slide Number Placeholder 11"/>
          <p:cNvSpPr>
            <a:spLocks noGrp="1"/>
          </p:cNvSpPr>
          <p:nvPr>
            <p:ph type="sldNum" sz="quarter" idx="16"/>
          </p:nvPr>
        </p:nvSpPr>
        <p:spPr/>
        <p:txBody>
          <a:bodyPr rtlCol="0"/>
          <a:lstStyle>
            <a:extLst/>
          </a:lstStyle>
          <a:p>
            <a:fld id="{8F82E0A0-C266-4798-8C8F-B9F91E9DA37E}" type="slidenum">
              <a:rPr lang="en-US" smtClean="0"/>
              <a:pPr/>
              <a:t>‹#›</a:t>
            </a:fld>
            <a:endParaRPr lang="en-US"/>
          </a:p>
        </p:txBody>
      </p:sp>
      <p:sp>
        <p:nvSpPr>
          <p:cNvPr id="14" name="Footer Placeholder 13"/>
          <p:cNvSpPr>
            <a:spLocks noGrp="1"/>
          </p:cNvSpPr>
          <p:nvPr>
            <p:ph type="ftr" sz="quarter" idx="17"/>
          </p:nvPr>
        </p:nvSpPr>
        <p:spPr/>
        <p:txBody>
          <a:bodyPr rtlCol="0"/>
          <a:lstStyle>
            <a:extLst/>
          </a:lstStyle>
          <a:p>
            <a:endParaRPr lang="en-US">
              <a:solidFill>
                <a:srgbClr val="464646"/>
              </a:solidFill>
            </a:endParaRPr>
          </a:p>
        </p:txBody>
      </p:sp>
      <p:sp>
        <p:nvSpPr>
          <p:cNvPr id="16" name="Text Placeholder 15"/>
          <p:cNvSpPr>
            <a:spLocks noGrp="1"/>
          </p:cNvSpPr>
          <p:nvPr>
            <p:ph type="body" sz="quarter" idx="18"/>
          </p:nvPr>
        </p:nvSpPr>
        <p:spPr>
          <a:xfrm>
            <a:off x="609600" y="1362287"/>
            <a:ext cx="3886200" cy="530352"/>
          </a:xfrm>
          <a:solidFill>
            <a:schemeClr val="accent2"/>
          </a:solidFill>
        </p:spPr>
        <p:txBody>
          <a:bodyPr rtlCol="0" anchor="ctr"/>
          <a:lstStyle>
            <a:lvl1pPr eaLnBrk="1" latinLnBrk="0" hangingPunct="1">
              <a:buFontTx/>
              <a:buNone/>
              <a:defRPr kumimoji="0" sz="2000" b="1">
                <a:solidFill>
                  <a:srgbClr val="FFFFFF"/>
                </a:solidFill>
              </a:defRPr>
            </a:lvl1pPr>
            <a:extLst/>
          </a:lstStyle>
          <a:p>
            <a:pPr lvl="0" eaLnBrk="1" latinLnBrk="1" hangingPunct="1"/>
            <a:r>
              <a:rPr lang="en-US" smtClean="0"/>
              <a:t>Click to edit Master text styles</a:t>
            </a:r>
          </a:p>
        </p:txBody>
      </p:sp>
      <p:sp>
        <p:nvSpPr>
          <p:cNvPr id="15" name="Text Placeholder 14"/>
          <p:cNvSpPr>
            <a:spLocks noGrp="1"/>
          </p:cNvSpPr>
          <p:nvPr>
            <p:ph type="body" sz="quarter" idx="19"/>
          </p:nvPr>
        </p:nvSpPr>
        <p:spPr>
          <a:xfrm>
            <a:off x="4800600" y="1362287"/>
            <a:ext cx="3886200" cy="530352"/>
          </a:xfrm>
          <a:solidFill>
            <a:schemeClr val="accent4"/>
          </a:solidFill>
        </p:spPr>
        <p:txBody>
          <a:bodyPr rtlCol="0" anchor="ctr"/>
          <a:lstStyle>
            <a:lvl1pPr eaLnBrk="1" latinLnBrk="0" hangingPunct="1">
              <a:buFontTx/>
              <a:buNone/>
              <a:defRPr kumimoji="0" sz="2000" b="1">
                <a:solidFill>
                  <a:srgbClr val="FFFFFF"/>
                </a:solidFill>
              </a:defRPr>
            </a:lvl1pPr>
            <a:extLst/>
          </a:lstStyle>
          <a:p>
            <a:pPr lvl="0" eaLnBrk="1" latinLnBrk="1" hangingPunct="1"/>
            <a:r>
              <a:rPr lang="en-US" smtClean="0"/>
              <a:t>Click to edit Master text styles</a:t>
            </a:r>
          </a:p>
        </p:txBody>
      </p:sp>
    </p:spTree>
    <p:extLst>
      <p:ext uri="{BB962C8B-B14F-4D97-AF65-F5344CB8AC3E}">
        <p14:creationId xmlns:p14="http://schemas.microsoft.com/office/powerpoint/2010/main" val="2261738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pPr eaLnBrk="1" latinLnBrk="1" hangingPunct="1"/>
            <a:r>
              <a:rPr lang="en-US" smtClean="0"/>
              <a:t>Click to edit Master title style</a:t>
            </a:r>
            <a:endParaRPr/>
          </a:p>
        </p:txBody>
      </p:sp>
      <p:sp>
        <p:nvSpPr>
          <p:cNvPr id="3" name="Date Placeholder 2"/>
          <p:cNvSpPr>
            <a:spLocks noGrp="1"/>
          </p:cNvSpPr>
          <p:nvPr>
            <p:ph type="dt" sz="half" idx="10"/>
          </p:nvPr>
        </p:nvSpPr>
        <p:spPr/>
        <p:txBody>
          <a:bodyPr/>
          <a:lstStyle>
            <a:extLst/>
          </a:lstStyle>
          <a:p>
            <a:fld id="{6DFADB5D-B7A0-47E3-AD2D-B1A6F8614213}" type="datetime1">
              <a:rPr lang="en-US" smtClean="0">
                <a:solidFill>
                  <a:srgbClr val="464646"/>
                </a:solidFill>
              </a:rPr>
              <a:pPr/>
              <a:t>8/18/2018</a:t>
            </a:fld>
            <a:endParaRPr lang="en-US">
              <a:solidFill>
                <a:srgbClr val="464646"/>
              </a:solidFill>
            </a:endParaRPr>
          </a:p>
        </p:txBody>
      </p:sp>
      <p:sp>
        <p:nvSpPr>
          <p:cNvPr id="4" name="Footer Placeholder 3"/>
          <p:cNvSpPr>
            <a:spLocks noGrp="1"/>
          </p:cNvSpPr>
          <p:nvPr>
            <p:ph type="ftr" sz="quarter" idx="11"/>
          </p:nvPr>
        </p:nvSpPr>
        <p:spPr/>
        <p:txBody>
          <a:bodyPr/>
          <a:lstStyle>
            <a:extLst/>
          </a:lstStyle>
          <a:p>
            <a:endParaRPr lang="en-US">
              <a:solidFill>
                <a:srgbClr val="464646"/>
              </a:solidFill>
            </a:endParaRPr>
          </a:p>
        </p:txBody>
      </p:sp>
      <p:sp>
        <p:nvSpPr>
          <p:cNvPr id="5" name="Slide Number Placeholder 4"/>
          <p:cNvSpPr>
            <a:spLocks noGrp="1"/>
          </p:cNvSpPr>
          <p:nvPr>
            <p:ph type="sldNum" sz="quarter" idx="12"/>
          </p:nvPr>
        </p:nvSpPr>
        <p:spPr/>
        <p:txBody>
          <a:bodyPr/>
          <a:lstStyle>
            <a:lvl1pPr eaLnBrk="1" latinLnBrk="0" hangingPunct="1">
              <a:defRPr kumimoji="0">
                <a:solidFill>
                  <a:srgbClr val="FFFFFF"/>
                </a:solidFill>
              </a:defRPr>
            </a:lvl1pPr>
            <a:extLst/>
          </a:lstStyle>
          <a:p>
            <a:fld id="{A3F7CB7D-F184-43C7-B6FD-03D728E1BBFF}" type="slidenum">
              <a:rPr lang="en-US" smtClean="0"/>
              <a:pPr/>
              <a:t>‹#›</a:t>
            </a:fld>
            <a:endParaRPr lang="en-US" dirty="0"/>
          </a:p>
        </p:txBody>
      </p:sp>
    </p:spTree>
    <p:extLst>
      <p:ext uri="{BB962C8B-B14F-4D97-AF65-F5344CB8AC3E}">
        <p14:creationId xmlns:p14="http://schemas.microsoft.com/office/powerpoint/2010/main" val="1029848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2968126-03FC-49C0-B9B8-2B561CCC3D90}" type="datetime1">
              <a:rPr lang="en-US" smtClean="0">
                <a:solidFill>
                  <a:srgbClr val="464646"/>
                </a:solidFill>
              </a:rPr>
              <a:pPr/>
              <a:t>8/18/2018</a:t>
            </a:fld>
            <a:endParaRPr lang="en-US">
              <a:solidFill>
                <a:srgbClr val="464646"/>
              </a:solidFill>
            </a:endParaRPr>
          </a:p>
        </p:txBody>
      </p:sp>
      <p:sp>
        <p:nvSpPr>
          <p:cNvPr id="3" name="Footer Placeholder 2"/>
          <p:cNvSpPr>
            <a:spLocks noGrp="1"/>
          </p:cNvSpPr>
          <p:nvPr>
            <p:ph type="ftr" sz="quarter" idx="11"/>
          </p:nvPr>
        </p:nvSpPr>
        <p:spPr/>
        <p:txBody>
          <a:bodyPr/>
          <a:lstStyle>
            <a:extLst/>
          </a:lstStyle>
          <a:p>
            <a:endParaRPr lang="en-US" dirty="0">
              <a:solidFill>
                <a:srgbClr val="464646"/>
              </a:solidFill>
            </a:endParaRPr>
          </a:p>
        </p:txBody>
      </p:sp>
      <p:sp>
        <p:nvSpPr>
          <p:cNvPr id="4" name="Slide Number Placeholder 3"/>
          <p:cNvSpPr>
            <a:spLocks noGrp="1"/>
          </p:cNvSpPr>
          <p:nvPr>
            <p:ph type="sldNum" sz="quarter" idx="12"/>
          </p:nvPr>
        </p:nvSpPr>
        <p:spPr>
          <a:xfrm>
            <a:off x="0" y="4686300"/>
            <a:ext cx="533400" cy="285750"/>
          </a:xfrm>
        </p:spPr>
        <p:txBody>
          <a:bodyPr/>
          <a:lstStyle>
            <a:lvl1pPr eaLnBrk="1" latinLnBrk="0" hangingPunct="1">
              <a:defRPr kumimoji="0">
                <a:solidFill>
                  <a:schemeClr val="tx2"/>
                </a:solidFill>
              </a:defRPr>
            </a:lvl1pPr>
            <a:extLst/>
          </a:lstStyle>
          <a:p>
            <a:fld id="{A3F7CB7D-F184-43C7-B6FD-03D728E1BBFF}" type="slidenum">
              <a:rPr lang="en-US" smtClean="0">
                <a:solidFill>
                  <a:srgbClr val="464646"/>
                </a:solidFill>
              </a:rPr>
              <a:pPr/>
              <a:t>‹#›</a:t>
            </a:fld>
            <a:endParaRPr lang="en-US" dirty="0">
              <a:solidFill>
                <a:srgbClr val="464646"/>
              </a:solidFill>
            </a:endParaRPr>
          </a:p>
        </p:txBody>
      </p:sp>
    </p:spTree>
    <p:extLst>
      <p:ext uri="{BB962C8B-B14F-4D97-AF65-F5344CB8AC3E}">
        <p14:creationId xmlns:p14="http://schemas.microsoft.com/office/powerpoint/2010/main" val="445505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p:spPr>
        <p:txBody>
          <a:bodyPr anchor="b"/>
          <a:lstStyle>
            <a:lvl1pPr algn="l" eaLnBrk="1" latinLnBrk="0" hangingPunct="1">
              <a:buNone/>
              <a:defRPr kumimoji="0" sz="4200" b="0"/>
            </a:lvl1pPr>
            <a:extLst/>
          </a:lstStyle>
          <a:p>
            <a:pPr eaLnBrk="1" latinLnBrk="1" hangingPunct="1"/>
            <a:r>
              <a:rPr lang="en-US" smtClean="0"/>
              <a:t>Click to edit Master title style</a:t>
            </a:r>
            <a:endParaRPr/>
          </a:p>
        </p:txBody>
      </p:sp>
      <p:sp>
        <p:nvSpPr>
          <p:cNvPr id="5" name="Date Placeholder 4"/>
          <p:cNvSpPr>
            <a:spLocks noGrp="1"/>
          </p:cNvSpPr>
          <p:nvPr>
            <p:ph type="dt" sz="half" idx="10"/>
          </p:nvPr>
        </p:nvSpPr>
        <p:spPr/>
        <p:txBody>
          <a:bodyPr/>
          <a:lstStyle>
            <a:extLst/>
          </a:lstStyle>
          <a:p>
            <a:fld id="{F49A8198-4617-485E-9585-4840B69DBBA6}" type="datetime1">
              <a:rPr lang="en-US" smtClean="0">
                <a:solidFill>
                  <a:srgbClr val="464646"/>
                </a:solidFill>
              </a:rPr>
              <a:pPr/>
              <a:t>8/18/2018</a:t>
            </a:fld>
            <a:endParaRPr lang="en-US">
              <a:solidFill>
                <a:srgbClr val="464646"/>
              </a:solidFill>
            </a:endParaRPr>
          </a:p>
        </p:txBody>
      </p:sp>
      <p:sp>
        <p:nvSpPr>
          <p:cNvPr id="6" name="Footer Placeholder 5"/>
          <p:cNvSpPr>
            <a:spLocks noGrp="1"/>
          </p:cNvSpPr>
          <p:nvPr>
            <p:ph type="ftr" sz="quarter" idx="11"/>
          </p:nvPr>
        </p:nvSpPr>
        <p:spPr/>
        <p:txBody>
          <a:bodyPr/>
          <a:lstStyle>
            <a:extLst/>
          </a:lstStyle>
          <a:p>
            <a:endParaRPr lang="en-US">
              <a:solidFill>
                <a:srgbClr val="464646"/>
              </a:solidFill>
            </a:endParaRPr>
          </a:p>
        </p:txBody>
      </p:sp>
      <p:sp>
        <p:nvSpPr>
          <p:cNvPr id="7" name="Slide Number Placeholder 6"/>
          <p:cNvSpPr>
            <a:spLocks noGrp="1"/>
          </p:cNvSpPr>
          <p:nvPr>
            <p:ph type="sldNum" sz="quarter" idx="12"/>
          </p:nvPr>
        </p:nvSpPr>
        <p:spPr/>
        <p:txBody>
          <a:bodyPr/>
          <a:lstStyle>
            <a:lvl1pPr eaLnBrk="1" latinLnBrk="0" hangingPunct="1">
              <a:defRPr kumimoji="0">
                <a:solidFill>
                  <a:srgbClr val="FFFFFF"/>
                </a:solidFill>
              </a:defRPr>
            </a:lvl1pPr>
            <a:extLst/>
          </a:lstStyle>
          <a:p>
            <a:fld id="{A3F7CB7D-F184-43C7-B6FD-03D728E1BBFF}" type="slidenum">
              <a:rPr lang="en-US" smtClean="0"/>
              <a:pPr/>
              <a:t>‹#›</a:t>
            </a:fld>
            <a:endParaRPr lang="en-US" dirty="0"/>
          </a:p>
        </p:txBody>
      </p:sp>
      <p:sp>
        <p:nvSpPr>
          <p:cNvPr id="3" name="Text Placeholder 2"/>
          <p:cNvSpPr>
            <a:spLocks noGrp="1"/>
          </p:cNvSpPr>
          <p:nvPr>
            <p:ph type="body" idx="1"/>
          </p:nvPr>
        </p:nvSpPr>
        <p:spPr>
          <a:xfrm>
            <a:off x="609600" y="1428750"/>
            <a:ext cx="1600200" cy="31242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eaLnBrk="1" latinLnBrk="0" hangingPunct="1">
              <a:spcAft>
                <a:spcPts val="1000"/>
              </a:spcAft>
              <a:buNone/>
              <a:defRPr kumimoji="0" sz="1800"/>
            </a:lvl1pPr>
            <a:lvl2pPr eaLnBrk="1" latinLnBrk="0" hangingPunct="1">
              <a:buNone/>
              <a:defRPr kumimoji="0" sz="1200"/>
            </a:lvl2pPr>
            <a:lvl3pPr eaLnBrk="1" latinLnBrk="0" hangingPunct="1">
              <a:buNone/>
              <a:defRPr kumimoji="0" sz="1000"/>
            </a:lvl3pPr>
            <a:lvl4pPr eaLnBrk="1" latinLnBrk="0" hangingPunct="1">
              <a:buNone/>
              <a:defRPr kumimoji="0" sz="900"/>
            </a:lvl4pPr>
            <a:lvl5pPr eaLnBrk="1" latinLnBrk="0" hangingPunct="1">
              <a:buNone/>
              <a:defRPr kumimoji="0" sz="900"/>
            </a:lvl5pPr>
            <a:extLst/>
          </a:lstStyle>
          <a:p>
            <a:pPr lvl="0" eaLnBrk="1" latinLnBrk="1" hangingPunct="1"/>
            <a:r>
              <a:rPr lang="en-US" smtClean="0"/>
              <a:t>Click to edit Master text styles</a:t>
            </a:r>
          </a:p>
        </p:txBody>
      </p:sp>
      <p:sp>
        <p:nvSpPr>
          <p:cNvPr id="9" name="Content Placeholder 8"/>
          <p:cNvSpPr>
            <a:spLocks noGrp="1"/>
          </p:cNvSpPr>
          <p:nvPr>
            <p:ph sz="quarter" idx="13"/>
          </p:nvPr>
        </p:nvSpPr>
        <p:spPr>
          <a:xfrm>
            <a:off x="2362200" y="1428750"/>
            <a:ext cx="6400800" cy="3200400"/>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Tree>
    <p:extLst>
      <p:ext uri="{BB962C8B-B14F-4D97-AF65-F5344CB8AC3E}">
        <p14:creationId xmlns:p14="http://schemas.microsoft.com/office/powerpoint/2010/main" val="884845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3419856"/>
          </a:xfrm>
          <a:solidFill>
            <a:schemeClr val="tx2">
              <a:shade val="50000"/>
            </a:schemeClr>
          </a:solidFill>
          <a:ln>
            <a:noFill/>
          </a:ln>
        </p:spPr>
        <p:txBody>
          <a:bodyPr/>
          <a:lstStyle>
            <a:lvl1pPr eaLnBrk="1" latinLnBrk="0" hangingPunct="1">
              <a:buNone/>
              <a:defRPr kumimoji="0" sz="3200"/>
            </a:lvl1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00200" y="4114800"/>
            <a:ext cx="7315200" cy="514350"/>
          </a:xfrm>
        </p:spPr>
        <p:txBody>
          <a:bodyPr/>
          <a:lstStyle>
            <a:lvl1pPr marL="0" indent="0" eaLnBrk="1" latinLnBrk="0" hangingPunct="1">
              <a:buFontTx/>
              <a:buNone/>
              <a:defRPr kumimoji="0" sz="1700"/>
            </a:lvl1pPr>
            <a:lvl2pPr eaLnBrk="1" latinLnBrk="0" hangingPunct="1">
              <a:buFontTx/>
              <a:buNone/>
              <a:defRPr kumimoji="0" sz="1200"/>
            </a:lvl2pPr>
            <a:lvl3pPr eaLnBrk="1" latinLnBrk="0" hangingPunct="1">
              <a:buFontTx/>
              <a:buNone/>
              <a:defRPr kumimoji="0" sz="1000"/>
            </a:lvl3pPr>
            <a:lvl4pPr eaLnBrk="1" latinLnBrk="0" hangingPunct="1">
              <a:buFontTx/>
              <a:buNone/>
              <a:defRPr kumimoji="0" sz="900"/>
            </a:lvl4pPr>
            <a:lvl5pPr eaLnBrk="1" latinLnBrk="0" hangingPunct="1">
              <a:buFontTx/>
              <a:buNone/>
              <a:defRPr kumimoji="0" sz="900"/>
            </a:lvl5pPr>
            <a:extLst/>
          </a:lstStyle>
          <a:p>
            <a:pPr lvl="0" eaLnBrk="1" latinLnBrk="1" hangingPunct="1"/>
            <a:r>
              <a:rPr lang="en-US" smtClean="0"/>
              <a:t>Click to edit Master text styles</a:t>
            </a:r>
          </a:p>
        </p:txBody>
      </p:sp>
      <p:sp>
        <p:nvSpPr>
          <p:cNvPr id="8" name="Rectangle 7"/>
          <p:cNvSpPr/>
          <p:nvPr/>
        </p:nvSpPr>
        <p:spPr>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Rectangle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Rectangle 9"/>
          <p:cNvSpPr/>
          <p:nvPr/>
        </p:nvSpPr>
        <p:spPr>
          <a:xfrm>
            <a:off x="1545336" y="3490722"/>
            <a:ext cx="7589520"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1600200" y="3543300"/>
            <a:ext cx="7315200" cy="457200"/>
          </a:xfrm>
        </p:spPr>
        <p:txBody>
          <a:bodyPr anchor="ctr"/>
          <a:lstStyle>
            <a:lvl1pPr algn="l" eaLnBrk="1" latinLnBrk="0" hangingPunct="1">
              <a:buNone/>
              <a:defRPr kumimoji="0" sz="2800" b="0">
                <a:solidFill>
                  <a:srgbClr val="FFFFFF"/>
                </a:solidFill>
              </a:defRPr>
            </a:lvl1pPr>
            <a:extLst/>
          </a:lstStyle>
          <a:p>
            <a:pPr eaLnBrk="1" latinLnBrk="1" hangingPunct="1"/>
            <a:r>
              <a:rPr lang="en-US" smtClean="0"/>
              <a:t>Click to edit Master title style</a:t>
            </a:r>
            <a:endParaRPr/>
          </a:p>
        </p:txBody>
      </p:sp>
      <p:sp>
        <p:nvSpPr>
          <p:cNvPr id="11" name="Rectangle 10"/>
          <p:cNvSpPr/>
          <p:nvPr/>
        </p:nvSpPr>
        <p:spPr>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Date Placeholder 11"/>
          <p:cNvSpPr>
            <a:spLocks noGrp="1"/>
          </p:cNvSpPr>
          <p:nvPr>
            <p:ph type="dt" sz="half" idx="10"/>
          </p:nvPr>
        </p:nvSpPr>
        <p:spPr>
          <a:xfrm>
            <a:off x="6248400" y="4686300"/>
            <a:ext cx="2667000" cy="273844"/>
          </a:xfrm>
        </p:spPr>
        <p:txBody>
          <a:bodyPr rtlCol="0"/>
          <a:lstStyle>
            <a:extLst/>
          </a:lstStyle>
          <a:p>
            <a:fld id="{E4606EA6-EFEA-4C30-9264-4F9291A5780D}" type="datetime1">
              <a:rPr lang="en-US" smtClean="0">
                <a:solidFill>
                  <a:srgbClr val="464646"/>
                </a:solidFill>
              </a:rPr>
              <a:pPr/>
              <a:t>8/18/2018</a:t>
            </a:fld>
            <a:endParaRPr lang="en-US">
              <a:solidFill>
                <a:srgbClr val="464646"/>
              </a:solidFill>
            </a:endParaRPr>
          </a:p>
        </p:txBody>
      </p:sp>
      <p:sp>
        <p:nvSpPr>
          <p:cNvPr id="13" name="Slide Number Placeholder 12"/>
          <p:cNvSpPr>
            <a:spLocks noGrp="1"/>
          </p:cNvSpPr>
          <p:nvPr>
            <p:ph type="sldNum" sz="quarter" idx="11"/>
          </p:nvPr>
        </p:nvSpPr>
        <p:spPr>
          <a:xfrm>
            <a:off x="0" y="3500437"/>
            <a:ext cx="1447800" cy="497684"/>
          </a:xfrm>
        </p:spPr>
        <p:txBody>
          <a:bodyPr rtlCol="0"/>
          <a:lstStyle>
            <a:lvl1pPr eaLnBrk="1" latinLnBrk="0" hangingPunct="1">
              <a:defRPr kumimoji="0" sz="2800"/>
            </a:lvl1pPr>
            <a:extLst/>
          </a:lstStyle>
          <a:p>
            <a:fld id="{8F82E0A0-C266-4798-8C8F-B9F91E9DA37E}" type="slidenum">
              <a:rPr lang="en-US" smtClean="0"/>
              <a:pPr/>
              <a:t>‹#›</a:t>
            </a:fld>
            <a:endParaRPr lang="en-US" dirty="0"/>
          </a:p>
        </p:txBody>
      </p:sp>
      <p:sp>
        <p:nvSpPr>
          <p:cNvPr id="14" name="Footer Placeholder 13"/>
          <p:cNvSpPr>
            <a:spLocks noGrp="1"/>
          </p:cNvSpPr>
          <p:nvPr>
            <p:ph type="ftr" sz="quarter" idx="12"/>
          </p:nvPr>
        </p:nvSpPr>
        <p:spPr>
          <a:xfrm>
            <a:off x="1600200" y="4686155"/>
            <a:ext cx="4572000" cy="273844"/>
          </a:xfrm>
        </p:spPr>
        <p:txBody>
          <a:bodyPr rtlCol="0"/>
          <a:lstStyle>
            <a:extLst/>
          </a:lstStyle>
          <a:p>
            <a:endParaRPr lang="en-US" dirty="0">
              <a:solidFill>
                <a:srgbClr val="464646"/>
              </a:solidFill>
            </a:endParaRPr>
          </a:p>
        </p:txBody>
      </p:sp>
    </p:spTree>
    <p:extLst>
      <p:ext uri="{BB962C8B-B14F-4D97-AF65-F5344CB8AC3E}">
        <p14:creationId xmlns:p14="http://schemas.microsoft.com/office/powerpoint/2010/main" val="3043313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48" y="1352550"/>
            <a:ext cx="8153400" cy="3242310"/>
          </a:xfrm>
          <a:prstGeom prst="rect">
            <a:avLst/>
          </a:prstGeom>
        </p:spPr>
        <p:txBody>
          <a:bodyPr vert="horz">
            <a:normAutofit/>
          </a:bodyPr>
          <a:lstStyle>
            <a:extLst/>
          </a:lstStyle>
          <a:p>
            <a:pPr lvl="0" eaLnBrk="1" latinLnBrk="1" hangingPunct="1"/>
            <a:r>
              <a:rPr kumimoji="0" lang="en-US" dirty="0" smtClean="0"/>
              <a:t>Click to edit Master text styles</a:t>
            </a:r>
          </a:p>
          <a:p>
            <a:pPr lvl="1" eaLnBrk="1" latinLnBrk="1" hangingPunct="1"/>
            <a:r>
              <a:rPr kumimoji="0" lang="en-US" dirty="0" smtClean="0"/>
              <a:t>Second level</a:t>
            </a:r>
          </a:p>
          <a:p>
            <a:pPr lvl="2" eaLnBrk="1" latinLnBrk="1" hangingPunct="1"/>
            <a:r>
              <a:rPr kumimoji="0" lang="en-US" dirty="0" smtClean="0"/>
              <a:t>Third level</a:t>
            </a:r>
          </a:p>
          <a:p>
            <a:pPr lvl="3" eaLnBrk="1" latinLnBrk="1" hangingPunct="1"/>
            <a:r>
              <a:rPr kumimoji="0" lang="en-US" dirty="0" smtClean="0"/>
              <a:t>Fourth level</a:t>
            </a:r>
          </a:p>
          <a:p>
            <a:pPr lvl="4" eaLnBrk="1" latinLnBrk="1" hangingPunct="1"/>
            <a:r>
              <a:rPr kumimoji="0" lang="en-US" dirty="0" smtClean="0"/>
              <a:t>Fifth level</a:t>
            </a:r>
            <a:endParaRPr kumimoji="0" lang="en-US" dirty="0"/>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eaLnBrk="1" latinLnBrk="0" hangingPunct="1">
              <a:defRPr kumimoji="0" sz="1400">
                <a:solidFill>
                  <a:schemeClr val="tx2"/>
                </a:solidFill>
              </a:defRPr>
            </a:lvl1pPr>
            <a:extLst/>
          </a:lstStyle>
          <a:p>
            <a:fld id="{E4606EA6-EFEA-4C30-9264-4F9291A5780D}" type="datetime1">
              <a:rPr lang="en-US" smtClean="0">
                <a:solidFill>
                  <a:srgbClr val="464646"/>
                </a:solidFill>
              </a:rPr>
              <a:pPr/>
              <a:t>8/18/2018</a:t>
            </a:fld>
            <a:endParaRPr lang="en-US" dirty="0">
              <a:solidFill>
                <a:srgbClr val="464646"/>
              </a:solidFill>
            </a:endParaRPr>
          </a:p>
        </p:txBody>
      </p:sp>
      <p:sp>
        <p:nvSpPr>
          <p:cNvPr id="3" name="Footer Placeholder 2"/>
          <p:cNvSpPr>
            <a:spLocks noGrp="1"/>
          </p:cNvSpPr>
          <p:nvPr>
            <p:ph type="ftr" sz="quarter" idx="3"/>
          </p:nvPr>
        </p:nvSpPr>
        <p:spPr>
          <a:xfrm>
            <a:off x="609601" y="4686155"/>
            <a:ext cx="5421083" cy="273844"/>
          </a:xfrm>
          <a:prstGeom prst="rect">
            <a:avLst/>
          </a:prstGeom>
        </p:spPr>
        <p:txBody>
          <a:bodyPr vert="horz" anchor="ctr"/>
          <a:lstStyle>
            <a:lvl1pPr algn="r" eaLnBrk="1" latinLnBrk="0" hangingPunct="1">
              <a:defRPr kumimoji="0" sz="1400">
                <a:solidFill>
                  <a:schemeClr val="tx2"/>
                </a:solidFill>
              </a:defRPr>
            </a:lvl1pPr>
            <a:extLst/>
          </a:lstStyle>
          <a:p>
            <a:endParaRPr lang="en-US" dirty="0">
              <a:solidFill>
                <a:srgbClr val="464646"/>
              </a:solidFill>
            </a:endParaRPr>
          </a:p>
        </p:txBody>
      </p:sp>
      <p:sp>
        <p:nvSpPr>
          <p:cNvPr id="7" name="Rectangle 6"/>
          <p:cNvSpPr/>
          <p:nvPr/>
        </p:nvSpPr>
        <p:spPr>
          <a:xfrm>
            <a:off x="0" y="1095170"/>
            <a:ext cx="9144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Rectangle 7"/>
          <p:cNvSpPr/>
          <p:nvPr/>
        </p:nvSpPr>
        <p:spPr>
          <a:xfrm>
            <a:off x="0" y="1129460"/>
            <a:ext cx="53340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Rectangle 8"/>
          <p:cNvSpPr/>
          <p:nvPr/>
        </p:nvSpPr>
        <p:spPr>
          <a:xfrm>
            <a:off x="590550" y="1129460"/>
            <a:ext cx="8553450"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3" name="Slide Number Placeholder 22"/>
          <p:cNvSpPr>
            <a:spLocks noGrp="1"/>
          </p:cNvSpPr>
          <p:nvPr>
            <p:ph type="sldNum" sz="quarter" idx="4"/>
          </p:nvPr>
        </p:nvSpPr>
        <p:spPr>
          <a:xfrm>
            <a:off x="0" y="1123507"/>
            <a:ext cx="533400" cy="183357"/>
          </a:xfrm>
          <a:prstGeom prst="rect">
            <a:avLst/>
          </a:prstGeom>
        </p:spPr>
        <p:txBody>
          <a:bodyPr vert="horz" anchor="ctr" anchorCtr="0">
            <a:normAutofit/>
          </a:bodyPr>
          <a:lstStyle>
            <a:lvl1pPr algn="ctr" eaLnBrk="1" latinLnBrk="0" hangingPunct="1">
              <a:defRPr kumimoji="0" sz="1400" b="1">
                <a:solidFill>
                  <a:srgbClr val="FFFFFF"/>
                </a:solidFill>
              </a:defRPr>
            </a:lvl1pPr>
            <a:extLst/>
          </a:lstStyle>
          <a:p>
            <a:fld id="{8F82E0A0-C266-4798-8C8F-B9F91E9DA37E}" type="slidenum">
              <a:rPr lang="en-US" smtClean="0"/>
              <a:pPr/>
              <a:t>‹#›</a:t>
            </a:fld>
            <a:endParaRPr lang="en-US" dirty="0"/>
          </a:p>
        </p:txBody>
      </p:sp>
      <p:sp>
        <p:nvSpPr>
          <p:cNvPr id="22" name="Title Placeholder 21"/>
          <p:cNvSpPr>
            <a:spLocks noGrp="1"/>
          </p:cNvSpPr>
          <p:nvPr>
            <p:ph type="title"/>
          </p:nvPr>
        </p:nvSpPr>
        <p:spPr>
          <a:xfrm>
            <a:off x="609600" y="118110"/>
            <a:ext cx="8153400" cy="1005840"/>
          </a:xfrm>
          <a:prstGeom prst="rect">
            <a:avLst/>
          </a:prstGeom>
        </p:spPr>
        <p:txBody>
          <a:bodyPr vert="horz" anchor="b">
            <a:normAutofit/>
          </a:bodyPr>
          <a:lstStyle>
            <a:extLst/>
          </a:lstStyle>
          <a:p>
            <a:pPr eaLnBrk="1" latinLnBrk="1" hangingPunct="1"/>
            <a:r>
              <a:rPr kumimoji="0" lang="en-US" dirty="0" smtClean="0"/>
              <a:t>Click to edit Master title style</a:t>
            </a:r>
          </a:p>
        </p:txBody>
      </p:sp>
    </p:spTree>
    <p:extLst>
      <p:ext uri="{BB962C8B-B14F-4D97-AF65-F5344CB8AC3E}">
        <p14:creationId xmlns:p14="http://schemas.microsoft.com/office/powerpoint/2010/main" val="204772568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rtl="1" eaLnBrk="1" latinLnBrk="0" hangingPunct="1">
        <a:spcBef>
          <a:spcPct val="0"/>
        </a:spcBef>
        <a:buNone/>
        <a:defRPr kumimoji="0" sz="4200" kern="1200">
          <a:solidFill>
            <a:schemeClr val="tx2"/>
          </a:solidFill>
          <a:latin typeface="+mj-lt"/>
          <a:ea typeface="+mj-ea"/>
          <a:cs typeface="B Nazanin" panose="00000400000000000000" pitchFamily="2" charset="-78"/>
        </a:defRPr>
      </a:lvl1pPr>
      <a:extLst/>
    </p:titleStyle>
    <p:bodyStyle>
      <a:lvl1pPr marL="320040" indent="-320040" algn="r" rtl="1"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B Nazanin" panose="00000400000000000000" pitchFamily="2" charset="-78"/>
        </a:defRPr>
      </a:lvl1pPr>
      <a:lvl2pPr marL="640080" indent="-274320" algn="r" rtl="1"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B Nazanin" panose="00000400000000000000" pitchFamily="2" charset="-78"/>
        </a:defRPr>
      </a:lvl2pPr>
      <a:lvl3pPr marL="914400" indent="-228600" algn="r" rtl="1"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B Nazanin" panose="00000400000000000000" pitchFamily="2" charset="-78"/>
        </a:defRPr>
      </a:lvl3pPr>
      <a:lvl4pPr marL="1371600" indent="-228600" algn="r" rtl="1"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B Nazanin" panose="00000400000000000000" pitchFamily="2" charset="-78"/>
        </a:defRPr>
      </a:lvl4pPr>
      <a:lvl5pPr marL="1828800" indent="-228600" algn="r" rtl="1"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B Nazanin" panose="00000400000000000000" pitchFamily="2" charset="-78"/>
        </a:defRPr>
      </a:lvl5pPr>
      <a:lvl6pPr marL="2103120" indent="-228600" algn="l"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7C5F72C-5124-444B-9497-B8387968B317}" type="datetimeFigureOut">
              <a:rPr lang="en-US" smtClean="0"/>
              <a:t>8/18/2018</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1DFEBEF6-0852-452F-A6D2-9365C307A429}" type="slidenum">
              <a:rPr lang="en-US" smtClean="0"/>
              <a:t>‹#›</a:t>
            </a:fld>
            <a:endParaRPr lang="en-US"/>
          </a:p>
        </p:txBody>
      </p:sp>
    </p:spTree>
    <p:extLst>
      <p:ext uri="{BB962C8B-B14F-4D97-AF65-F5344CB8AC3E}">
        <p14:creationId xmlns:p14="http://schemas.microsoft.com/office/powerpoint/2010/main" val="19671672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hyperlink" Target="https://www.google.com/url?sa=i&amp;rct=j&amp;q=&amp;esrc=s&amp;source=images&amp;cd=&amp;cad=rja&amp;uact=8&amp;ved=2ahUKEwiA0pjWod_aAhVDIVAKHTvtCxYQjRx6BAgBEAU&amp;url=https://1car.ir/ns-7159&amp;psig=AOvVaw20IBOZM1T4XECmqGSgqpLQ&amp;ust=1525083076145814" TargetMode="External"/><Relationship Id="rId5" Type="http://schemas.openxmlformats.org/officeDocument/2006/relationships/image" Target="../media/image20.png"/><Relationship Id="rId4" Type="http://schemas.openxmlformats.org/officeDocument/2006/relationships/image" Target="../media/image33.jpe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3" Type="http://schemas.openxmlformats.org/officeDocument/2006/relationships/image" Target="../media/image11.jpeg"/><Relationship Id="rId7" Type="http://schemas.openxmlformats.org/officeDocument/2006/relationships/image" Target="../media/image15.emf"/><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2.png"/><Relationship Id="rId7" Type="http://schemas.openxmlformats.org/officeDocument/2006/relationships/hyperlink" Target="http://www.google.com/url?sa=i&amp;rct=j&amp;q=&amp;esrc=s&amp;source=images&amp;cd=&amp;cad=rja&amp;uact=8&amp;ved=2ahUKEwi_9emvod_aAhUHPFAKHamPAzoQjRx6BAgBEAU&amp;url=http://www.cargeek.ir/%D9%81%D9%86%D8%A7%D9%88%D8%B1%DB%8C-%D9%87%D8%A7-%D9%88-%D8%A7%D8%B7%D9%84%D8%A7%D8%B9%D8%A7%D8%AA-%D9%BE%D8%A7%DB%8C%D9%87/8541-%D8%B3%DB%8C%D8%B3%D8%AA%D9%85-%D8%AA%D8%B9%D9%84%DB%8C%D9%82-%D8%AE%D9%88%D8%AF%D8%B1%D9%88-%D9%88-%D8%A7%D8%AC%D8%B2%D8%A7-%D9%88-%D8%A7%D9%86%D9%88%D8%A7%D8%B9-%D8%A2%D9%86&amp;psig=AOvVaw2KbVR9M_PToC8WtcoTfuqX&amp;ust=1525083598009670" TargetMode="External"/><Relationship Id="rId12"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37.jpeg"/><Relationship Id="rId11" Type="http://schemas.openxmlformats.org/officeDocument/2006/relationships/image" Target="../media/image40.jpeg"/><Relationship Id="rId5" Type="http://schemas.openxmlformats.org/officeDocument/2006/relationships/image" Target="../media/image20.pn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hyperlink" Target="https://www.google.com/url?sa=i&amp;rct=j&amp;q=&amp;esrc=s&amp;source=images&amp;cd=&amp;ved=2ahUKEwiH95-Bod_aAhVBaVAKHdy7BykQjRx6BAgBEAU&amp;url=https://www.autozone.com/repairguides/Chrysler-Caravan-Voyager-Town-and-Country-1996-1999/FRONT-SUSPENSION/Struts/_/P-0900c1528003c7ea&amp;psig=AOvVaw07rZQhAuoHR_umcbzfWE4T&amp;ust=152508338175764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42.png"/><Relationship Id="rId7" Type="http://schemas.openxmlformats.org/officeDocument/2006/relationships/image" Target="../media/image32.pn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51.jpg"/><Relationship Id="rId7" Type="http://schemas.openxmlformats.org/officeDocument/2006/relationships/image" Target="../media/image32.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2.png"/><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9.pn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67.jpeg"/><Relationship Id="rId7" Type="http://schemas.openxmlformats.org/officeDocument/2006/relationships/image" Target="../media/image71.png"/><Relationship Id="rId12"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70.png"/><Relationship Id="rId11" Type="http://schemas.openxmlformats.org/officeDocument/2006/relationships/image" Target="../media/image10.png"/><Relationship Id="rId5" Type="http://schemas.openxmlformats.org/officeDocument/2006/relationships/image" Target="../media/image69.png"/><Relationship Id="rId10" Type="http://schemas.openxmlformats.org/officeDocument/2006/relationships/image" Target="../media/image9.png"/><Relationship Id="rId4" Type="http://schemas.openxmlformats.org/officeDocument/2006/relationships/image" Target="../media/image68.png"/><Relationship Id="rId9"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png"/><Relationship Id="rId7" Type="http://schemas.openxmlformats.org/officeDocument/2006/relationships/image" Target="../media/image74.jpe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image" Target="../media/image49.png"/><Relationship Id="rId10" Type="http://schemas.openxmlformats.org/officeDocument/2006/relationships/image" Target="../media/image77.jpeg"/><Relationship Id="rId4" Type="http://schemas.openxmlformats.org/officeDocument/2006/relationships/image" Target="../media/image48.png"/><Relationship Id="rId9" Type="http://schemas.openxmlformats.org/officeDocument/2006/relationships/image" Target="../media/image76.jpeg"/></Relationships>
</file>

<file path=ppt/slides/_rels/slide39.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4.png"/><Relationship Id="rId18" Type="http://schemas.openxmlformats.org/officeDocument/2006/relationships/image" Target="../media/image32.png"/><Relationship Id="rId3" Type="http://schemas.openxmlformats.org/officeDocument/2006/relationships/image" Target="../media/image48.png"/><Relationship Id="rId7" Type="http://schemas.openxmlformats.org/officeDocument/2006/relationships/image" Target="../media/image80.jpeg"/><Relationship Id="rId12" Type="http://schemas.microsoft.com/office/2007/relationships/hdphoto" Target="../media/hdphoto2.wdp"/><Relationship Id="rId17" Type="http://schemas.openxmlformats.org/officeDocument/2006/relationships/image" Target="../media/image5.png"/><Relationship Id="rId2" Type="http://schemas.openxmlformats.org/officeDocument/2006/relationships/image" Target="../media/image72.png"/><Relationship Id="rId16"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9.jpeg"/><Relationship Id="rId11" Type="http://schemas.openxmlformats.org/officeDocument/2006/relationships/image" Target="../media/image83.png"/><Relationship Id="rId5" Type="http://schemas.openxmlformats.org/officeDocument/2006/relationships/image" Target="../media/image78.jpeg"/><Relationship Id="rId15" Type="http://schemas.openxmlformats.org/officeDocument/2006/relationships/image" Target="../media/image17.png"/><Relationship Id="rId10" Type="http://schemas.microsoft.com/office/2007/relationships/hdphoto" Target="../media/hdphoto1.wdp"/><Relationship Id="rId19" Type="http://schemas.openxmlformats.org/officeDocument/2006/relationships/image" Target="../media/image33.jpeg"/><Relationship Id="rId4" Type="http://schemas.openxmlformats.org/officeDocument/2006/relationships/image" Target="../media/image49.png"/><Relationship Id="rId9" Type="http://schemas.openxmlformats.org/officeDocument/2006/relationships/image" Target="../media/image82.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 Id="rId4" Type="http://schemas.openxmlformats.org/officeDocument/2006/relationships/image" Target="../media/image85.jpeg"/></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9.jpeg"/><Relationship Id="rId7" Type="http://schemas.openxmlformats.org/officeDocument/2006/relationships/image" Target="../media/image8.jpeg"/><Relationship Id="rId2" Type="http://schemas.openxmlformats.org/officeDocument/2006/relationships/image" Target="../media/image88.png"/><Relationship Id="rId1" Type="http://schemas.openxmlformats.org/officeDocument/2006/relationships/slideLayout" Target="../slideLayouts/slideLayout4.xml"/><Relationship Id="rId6" Type="http://schemas.openxmlformats.org/officeDocument/2006/relationships/image" Target="../media/image85.jpeg"/><Relationship Id="rId11" Type="http://schemas.openxmlformats.org/officeDocument/2006/relationships/image" Target="../media/image5.png"/><Relationship Id="rId5" Type="http://schemas.openxmlformats.org/officeDocument/2006/relationships/image" Target="../media/image91.jpeg"/><Relationship Id="rId10" Type="http://schemas.openxmlformats.org/officeDocument/2006/relationships/image" Target="../media/image10.png"/><Relationship Id="rId4" Type="http://schemas.openxmlformats.org/officeDocument/2006/relationships/image" Target="../media/image90.jpeg"/><Relationship Id="rId9" Type="http://schemas.openxmlformats.org/officeDocument/2006/relationships/image" Target="../media/image9.png"/></Relationships>
</file>

<file path=ppt/slides/_rels/slide43.xml.rels><?xml version="1.0" encoding="UTF-8" standalone="yes"?>
<Relationships xmlns="http://schemas.openxmlformats.org/package/2006/relationships"><Relationship Id="rId8" Type="http://schemas.openxmlformats.org/officeDocument/2006/relationships/image" Target="../media/image95.jpe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92.png"/><Relationship Id="rId1" Type="http://schemas.openxmlformats.org/officeDocument/2006/relationships/slideLayout" Target="../slideLayouts/slideLayout4.xml"/><Relationship Id="rId6" Type="http://schemas.openxmlformats.org/officeDocument/2006/relationships/image" Target="../media/image94.png"/><Relationship Id="rId11" Type="http://schemas.openxmlformats.org/officeDocument/2006/relationships/image" Target="../media/image32.png"/><Relationship Id="rId5" Type="http://schemas.microsoft.com/office/2007/relationships/hdphoto" Target="../media/hdphoto5.wdp"/><Relationship Id="rId10" Type="http://schemas.openxmlformats.org/officeDocument/2006/relationships/image" Target="../media/image5.png"/><Relationship Id="rId4" Type="http://schemas.openxmlformats.org/officeDocument/2006/relationships/image" Target="../media/image93.png"/><Relationship Id="rId9" Type="http://schemas.openxmlformats.org/officeDocument/2006/relationships/image" Target="../media/image85.jpe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4.xml"/><Relationship Id="rId5" Type="http://schemas.openxmlformats.org/officeDocument/2006/relationships/image" Target="../media/image99.jpeg"/><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abipic.com/wp-content/uploads/2011/12/Iran_Khodro.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4687" y="3517947"/>
            <a:ext cx="682288" cy="682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362200" y="2343150"/>
            <a:ext cx="6477000" cy="876672"/>
          </a:xfrm>
        </p:spPr>
        <p:txBody>
          <a:bodyPr>
            <a:noAutofit/>
          </a:bodyPr>
          <a:lstStyle/>
          <a:p>
            <a:pPr algn="ctr" rtl="1"/>
            <a:r>
              <a:rPr lang="fa-IR" sz="5400" dirty="0" smtClean="0">
                <a:cs typeface="B Nazanin" panose="00000400000000000000" pitchFamily="2" charset="-78"/>
              </a:rPr>
              <a:t>گروه صنعتی پارت‌لاستیک</a:t>
            </a:r>
            <a:endParaRPr lang="en-US" sz="5400" dirty="0">
              <a:cs typeface="B Nazanin" panose="00000400000000000000" pitchFamily="2" charset="-78"/>
            </a:endParaRPr>
          </a:p>
        </p:txBody>
      </p:sp>
      <p:sp>
        <p:nvSpPr>
          <p:cNvPr id="3" name="Subtitle 2"/>
          <p:cNvSpPr>
            <a:spLocks noGrp="1"/>
          </p:cNvSpPr>
          <p:nvPr>
            <p:ph type="subTitle" idx="1"/>
          </p:nvPr>
        </p:nvSpPr>
        <p:spPr/>
        <p:txBody>
          <a:bodyPr>
            <a:normAutofit/>
          </a:bodyPr>
          <a:lstStyle/>
          <a:p>
            <a:pPr algn="ctr" rtl="1"/>
            <a:r>
              <a:rPr lang="fa-IR" sz="1800" dirty="0">
                <a:cs typeface="B Nazanin" panose="00000400000000000000" pitchFamily="2" charset="-78"/>
              </a:rPr>
              <a:t>برنامه سرمایه گذاری</a:t>
            </a:r>
            <a:endParaRPr lang="en-US" sz="1800" dirty="0">
              <a:cs typeface="B Nazanin" panose="00000400000000000000" pitchFamily="2" charset="-78"/>
            </a:endParaRP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504" y="2481305"/>
            <a:ext cx="1656184" cy="1900195"/>
          </a:xfrm>
          <a:prstGeom prst="rect">
            <a:avLst/>
          </a:prstGeom>
        </p:spPr>
      </p:pic>
      <p:pic>
        <p:nvPicPr>
          <p:cNvPr id="6" name="Picture 4" descr="Image result for saip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6739" y="3500409"/>
            <a:ext cx="699826" cy="6998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507206999909_saip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656" y="3554495"/>
            <a:ext cx="1473828" cy="684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Related imag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732" r="31004"/>
          <a:stretch/>
        </p:blipFill>
        <p:spPr bwMode="auto">
          <a:xfrm>
            <a:off x="2940130" y="3517947"/>
            <a:ext cx="1002665" cy="6849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vanmansales.co.uk/media/djcatalog2/images/category/0/peugeot_f.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764676" y="3363838"/>
            <a:ext cx="1238663" cy="9025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55672" y="3547463"/>
            <a:ext cx="798740" cy="599056"/>
          </a:xfrm>
          <a:prstGeom prst="rect">
            <a:avLst/>
          </a:prstGeom>
        </p:spPr>
      </p:pic>
      <p:pic>
        <p:nvPicPr>
          <p:cNvPr id="12" name="Picture 2" descr="Image result for saipa citroe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616975" y="3554124"/>
            <a:ext cx="1014030" cy="59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6618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نمونه هایی از پروژه های </a:t>
            </a:r>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تکنولوژیک</a:t>
            </a:r>
            <a:r>
              <a:rPr lang="en-US"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a:t>
            </a:r>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گروه</a:t>
            </a:r>
            <a:r>
              <a:rPr lang="en-US"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a:r>
            <a:br>
              <a:rPr lang="en-US"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r>
              <a:rPr lang="en-US"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a:r>
            <a:br>
              <a:rPr lang="en-US"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endParaRPr lang="en-US"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sp>
        <p:nvSpPr>
          <p:cNvPr id="4" name="Content Placeholder 3"/>
          <p:cNvSpPr>
            <a:spLocks noGrp="1"/>
          </p:cNvSpPr>
          <p:nvPr>
            <p:ph sz="quarter" idx="14"/>
          </p:nvPr>
        </p:nvSpPr>
        <p:spPr>
          <a:xfrm>
            <a:off x="609600" y="1352549"/>
            <a:ext cx="8121501" cy="3268625"/>
          </a:xfrm>
        </p:spPr>
        <p:txBody>
          <a:bodyPr>
            <a:noAutofit/>
          </a:bodyPr>
          <a:lstStyle/>
          <a:p>
            <a:pPr algn="just"/>
            <a:r>
              <a:rPr lang="fa-IR" sz="2000" dirty="0" smtClean="0"/>
              <a:t>پروژه طراحی و ساخت اولین ربات صنعتی ایرانی با ظرفیت 20 کیلوگرم و 6 درجه آزادی </a:t>
            </a:r>
            <a:r>
              <a:rPr lang="fa-IR" sz="1800" dirty="0" smtClean="0"/>
              <a:t>(شرکت همگر توس و دانشکده مهندسی دانشگاه فردوسی)</a:t>
            </a:r>
            <a:endParaRPr lang="fa-IR" sz="2000" dirty="0" smtClean="0"/>
          </a:p>
          <a:p>
            <a:pPr marL="0" indent="0" algn="just">
              <a:buNone/>
            </a:pPr>
            <a:endParaRPr lang="en-US" sz="2000" dirty="0"/>
          </a:p>
        </p:txBody>
      </p:sp>
      <p:pic>
        <p:nvPicPr>
          <p:cNvPr id="5" name="Picture 4"/>
          <p:cNvPicPr>
            <a:picLocks noChangeAspect="1"/>
          </p:cNvPicPr>
          <p:nvPr/>
        </p:nvPicPr>
        <p:blipFill>
          <a:blip r:embed="rId2"/>
          <a:stretch>
            <a:fillRect/>
          </a:stretch>
        </p:blipFill>
        <p:spPr>
          <a:xfrm>
            <a:off x="4408581" y="562030"/>
            <a:ext cx="1046918" cy="561920"/>
          </a:xfrm>
          <a:prstGeom prst="rect">
            <a:avLst/>
          </a:prstGeom>
        </p:spPr>
      </p:pic>
      <p:pic>
        <p:nvPicPr>
          <p:cNvPr id="6" name="Picture 18"/>
          <p:cNvPicPr>
            <a:picLocks noChangeAspect="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7900354" y="218162"/>
            <a:ext cx="952416" cy="76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179512" y="1851670"/>
            <a:ext cx="3322006" cy="2088232"/>
          </a:xfrm>
          <a:prstGeom prst="rect">
            <a:avLst/>
          </a:prstGeom>
        </p:spPr>
      </p:pic>
      <p:pic>
        <p:nvPicPr>
          <p:cNvPr id="8" name="Picture 7"/>
          <p:cNvPicPr>
            <a:picLocks noChangeAspect="1"/>
          </p:cNvPicPr>
          <p:nvPr/>
        </p:nvPicPr>
        <p:blipFill>
          <a:blip r:embed="rId5"/>
          <a:stretch>
            <a:fillRect/>
          </a:stretch>
        </p:blipFill>
        <p:spPr>
          <a:xfrm>
            <a:off x="3443020" y="2221909"/>
            <a:ext cx="1856878" cy="2485584"/>
          </a:xfrm>
          <a:prstGeom prst="rect">
            <a:avLst/>
          </a:prstGeom>
        </p:spPr>
      </p:pic>
    </p:spTree>
    <p:extLst>
      <p:ext uri="{BB962C8B-B14F-4D97-AF65-F5344CB8AC3E}">
        <p14:creationId xmlns:p14="http://schemas.microsoft.com/office/powerpoint/2010/main" val="17313974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نمونه هایی از پروژه های تکنولوژیک</a:t>
            </a:r>
            <a:r>
              <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a:t>
            </a:r>
            <a:r>
              <a:rPr lang="fa-IR"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a:t>
            </a:r>
            <a:r>
              <a:rPr lang="fa-IR" sz="2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گروه</a:t>
            </a:r>
            <a:endPar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sp>
        <p:nvSpPr>
          <p:cNvPr id="4" name="Content Placeholder 3"/>
          <p:cNvSpPr>
            <a:spLocks noGrp="1"/>
          </p:cNvSpPr>
          <p:nvPr>
            <p:ph sz="quarter" idx="14"/>
          </p:nvPr>
        </p:nvSpPr>
        <p:spPr>
          <a:xfrm>
            <a:off x="2555776" y="1352549"/>
            <a:ext cx="6175325" cy="3268625"/>
          </a:xfrm>
        </p:spPr>
        <p:txBody>
          <a:bodyPr>
            <a:noAutofit/>
          </a:bodyPr>
          <a:lstStyle/>
          <a:p>
            <a:pPr algn="just"/>
            <a:r>
              <a:rPr lang="fa-IR" sz="1800" dirty="0" smtClean="0"/>
              <a:t>واتر باكس: اين </a:t>
            </a:r>
            <a:r>
              <a:rPr lang="fa-IR" sz="1800" dirty="0"/>
              <a:t>وسيله </a:t>
            </a:r>
            <a:r>
              <a:rPr lang="fa-IR" sz="1800" dirty="0" smtClean="0"/>
              <a:t>در هنگام </a:t>
            </a:r>
            <a:r>
              <a:rPr lang="fa-IR" sz="1800" dirty="0"/>
              <a:t>كاشت بذر يا نهال روي آن گذاشته مي شود و تا يكسال در </a:t>
            </a:r>
            <a:r>
              <a:rPr lang="fa-IR" sz="1800" dirty="0" smtClean="0"/>
              <a:t>آنجا مي </a:t>
            </a:r>
            <a:r>
              <a:rPr lang="fa-IR" sz="1800" dirty="0"/>
              <a:t>ماند. اين وسيله گنجايش 15 ليتر آب را دارد و بصورت تدريجي </a:t>
            </a:r>
            <a:r>
              <a:rPr lang="fa-IR" sz="1800" dirty="0" smtClean="0"/>
              <a:t>و با </a:t>
            </a:r>
            <a:r>
              <a:rPr lang="fa-IR" sz="1800" dirty="0"/>
              <a:t>مكانيزمي كه در آن تعبيه شده است هر روز به ميزان 50 سي سي </a:t>
            </a:r>
            <a:r>
              <a:rPr lang="fa-IR" sz="1800" dirty="0" smtClean="0"/>
              <a:t>آب آزاد </a:t>
            </a:r>
            <a:r>
              <a:rPr lang="fa-IR" sz="1800" dirty="0"/>
              <a:t>مي كند . اين ميزان براي زنده ماندن ريشه گياه كافي است </a:t>
            </a:r>
            <a:r>
              <a:rPr lang="fa-IR" sz="1800" dirty="0" smtClean="0"/>
              <a:t>ولي جوابگوي </a:t>
            </a:r>
            <a:r>
              <a:rPr lang="fa-IR" sz="1800" dirty="0"/>
              <a:t>رشد گياه </a:t>
            </a:r>
            <a:r>
              <a:rPr lang="fa-IR" sz="1800" dirty="0" smtClean="0"/>
              <a:t>نيست. </a:t>
            </a:r>
          </a:p>
          <a:p>
            <a:pPr algn="just"/>
            <a:r>
              <a:rPr lang="fa-IR" sz="1800" dirty="0"/>
              <a:t>ريشه گياه براي رسيدن به آب كافي براي رشد بصورت عمودي و </a:t>
            </a:r>
            <a:r>
              <a:rPr lang="fa-IR" sz="1800" dirty="0" smtClean="0"/>
              <a:t>از طريق </a:t>
            </a:r>
            <a:r>
              <a:rPr lang="fa-IR" sz="1800" dirty="0"/>
              <a:t>مسيرهاي كاپيلاري يا مويينگي خاك رشد كرده و خود را </a:t>
            </a:r>
            <a:r>
              <a:rPr lang="fa-IR" sz="1800" dirty="0" smtClean="0"/>
              <a:t>به آب </a:t>
            </a:r>
            <a:r>
              <a:rPr lang="fa-IR" sz="1800" dirty="0"/>
              <a:t>درون اين مسيرها مي رساند . وقتي اندازه ريشه گياه به حدود </a:t>
            </a:r>
            <a:r>
              <a:rPr lang="fa-IR" sz="1800" dirty="0" smtClean="0"/>
              <a:t>2 تا </a:t>
            </a:r>
            <a:r>
              <a:rPr lang="fa-IR" sz="1800" dirty="0"/>
              <a:t>3 متر رسيد ، قسمت برگ و ساقه گياه شروع به رشد كرده و </a:t>
            </a:r>
            <a:r>
              <a:rPr lang="fa-IR" sz="1800" dirty="0" smtClean="0"/>
              <a:t>از درون </a:t>
            </a:r>
            <a:r>
              <a:rPr lang="fa-IR" sz="1800" dirty="0"/>
              <a:t>واتر باكس بيرون مي آيد .</a:t>
            </a:r>
            <a:endParaRPr lang="fa-IR" sz="1800" dirty="0" smtClean="0"/>
          </a:p>
          <a:p>
            <a:pPr algn="just"/>
            <a:r>
              <a:rPr lang="fa-IR" sz="1800" dirty="0"/>
              <a:t>واتر باكس ضمن استفاده از ذخيره آب موجود در خود ، نزولات جوي را در داخل مخزنش </a:t>
            </a:r>
            <a:r>
              <a:rPr lang="fa-IR" sz="1800" dirty="0" smtClean="0"/>
              <a:t>ذخيره كرده </a:t>
            </a:r>
            <a:r>
              <a:rPr lang="fa-IR" sz="1800" dirty="0"/>
              <a:t>و بر اساس قانون شبنم رطوبت هواي محيط را هم به قطرات آب تبديل كرده و در </a:t>
            </a:r>
            <a:r>
              <a:rPr lang="fa-IR" sz="1800" dirty="0" smtClean="0"/>
              <a:t>خود ذخیره می کند.</a:t>
            </a:r>
          </a:p>
          <a:p>
            <a:pPr marL="0" indent="0" algn="just">
              <a:buNone/>
            </a:pPr>
            <a:endParaRPr lang="en-US" sz="1800" dirty="0"/>
          </a:p>
        </p:txBody>
      </p:sp>
      <p:pic>
        <p:nvPicPr>
          <p:cNvPr id="5" name="Picture 4"/>
          <p:cNvPicPr>
            <a:picLocks noChangeAspect="1"/>
          </p:cNvPicPr>
          <p:nvPr/>
        </p:nvPicPr>
        <p:blipFill>
          <a:blip r:embed="rId2"/>
          <a:stretch>
            <a:fillRect/>
          </a:stretch>
        </p:blipFill>
        <p:spPr>
          <a:xfrm flipH="1">
            <a:off x="467544" y="2787774"/>
            <a:ext cx="1656184" cy="2344657"/>
          </a:xfrm>
          <a:prstGeom prst="rect">
            <a:avLst/>
          </a:prstGeom>
        </p:spPr>
      </p:pic>
      <p:pic>
        <p:nvPicPr>
          <p:cNvPr id="6" name="Picture 18"/>
          <p:cNvPicPr>
            <a:picLocks noChangeAspect="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7900354" y="218162"/>
            <a:ext cx="952416" cy="76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440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8"/>
          <p:cNvPicPr>
            <a:picLocks noChangeAspect="1"/>
          </p:cNvPicPr>
          <p:nvPr/>
        </p:nvPicPr>
        <p:blipFill>
          <a:blip r:embed="rId2">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7900354" y="218162"/>
            <a:ext cx="952416" cy="76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105272" y="228309"/>
            <a:ext cx="5985164" cy="831273"/>
          </a:xfrm>
          <a:prstGeom prst="rect">
            <a:avLst/>
          </a:prstGeom>
        </p:spPr>
        <p:txBody>
          <a:bodyPr vert="horz" anchor="b">
            <a:normAutofit/>
          </a:bodyPr>
          <a:lstStyle>
            <a:lvl1pPr algn="ctr" rtl="1" eaLnBrk="1" latinLnBrk="0" hangingPunct="1">
              <a:spcBef>
                <a:spcPct val="0"/>
              </a:spcBef>
              <a:buNone/>
              <a:defRPr kumimoji="0" sz="4200" kern="1200">
                <a:solidFill>
                  <a:schemeClr val="tx2"/>
                </a:solidFill>
                <a:latin typeface="+mj-lt"/>
                <a:ea typeface="+mj-ea"/>
                <a:cs typeface="B Nazanin" panose="00000400000000000000" pitchFamily="2" charset="-78"/>
              </a:defRPr>
            </a:lvl1pPr>
            <a:extLst/>
          </a:lstStyle>
          <a:p>
            <a:r>
              <a:rPr lang="fa-IR"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موتور</a:t>
            </a:r>
            <a:r>
              <a:rPr lang="fa-IR" dirty="0" smtClean="0"/>
              <a:t> </a:t>
            </a:r>
            <a:r>
              <a:rPr lang="fa-IR"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و درایو خودرو برقی</a:t>
            </a:r>
            <a:endPar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635646"/>
            <a:ext cx="4608512" cy="329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0787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pPr algn="ctr"/>
            <a:r>
              <a:rPr lang="fa-IR" sz="3600" b="1" dirty="0" smtClean="0"/>
              <a:t>اهمیت مجموعه سازی در صنعت خودرو</a:t>
            </a:r>
            <a:endParaRPr lang="en-US" sz="3600" b="1" dirty="0"/>
          </a:p>
        </p:txBody>
      </p:sp>
      <p:pic>
        <p:nvPicPr>
          <p:cNvPr id="11" name="Picture 1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8213" y="195486"/>
            <a:ext cx="690373" cy="792088"/>
          </a:xfrm>
          <a:prstGeom prst="rect">
            <a:avLst/>
          </a:prstGeom>
        </p:spPr>
      </p:pic>
    </p:spTree>
    <p:extLst>
      <p:ext uri="{BB962C8B-B14F-4D97-AF65-F5344CB8AC3E}">
        <p14:creationId xmlns:p14="http://schemas.microsoft.com/office/powerpoint/2010/main" val="5111554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dirty="0" smtClean="0"/>
              <a:t>نسلهای مختلف مدولار سازی در صنعت خودور</a:t>
            </a:r>
            <a:endParaRPr lang="en-US" sz="3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352549"/>
            <a:ext cx="6477446" cy="347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81702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rtl="1"/>
            <a:r>
              <a:rPr lang="fa-IR" sz="3200" dirty="0" smtClean="0"/>
              <a:t>سیر هزینه های </a:t>
            </a:r>
            <a:r>
              <a:rPr lang="en-US" sz="3200" dirty="0" smtClean="0"/>
              <a:t> R&amp;D</a:t>
            </a:r>
            <a:r>
              <a:rPr lang="fa-IR" sz="3200" dirty="0" smtClean="0"/>
              <a:t>از سمت خودرو ساز به مجموعه ساز</a:t>
            </a:r>
            <a:endParaRPr lang="en-US" sz="32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521" y="1352549"/>
            <a:ext cx="6629659" cy="3544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5067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rtl="1"/>
            <a:r>
              <a:rPr lang="fa-IR" sz="2800" dirty="0" smtClean="0"/>
              <a:t>وضعیت فعلی در میزان بومی سازی تکنولوژی در حوزه خودرو</a:t>
            </a:r>
            <a:endParaRPr lang="en-US" sz="2800" dirty="0"/>
          </a:p>
        </p:txBody>
      </p:sp>
      <p:graphicFrame>
        <p:nvGraphicFramePr>
          <p:cNvPr id="10" name="Diagram 9"/>
          <p:cNvGraphicFramePr/>
          <p:nvPr>
            <p:extLst>
              <p:ext uri="{D42A27DB-BD31-4B8C-83A1-F6EECF244321}">
                <p14:modId xmlns:p14="http://schemas.microsoft.com/office/powerpoint/2010/main" val="2506818822"/>
              </p:ext>
            </p:extLst>
          </p:nvPr>
        </p:nvGraphicFramePr>
        <p:xfrm>
          <a:off x="899592" y="1347614"/>
          <a:ext cx="6096000" cy="1008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p:cNvGraphicFramePr/>
          <p:nvPr>
            <p:extLst>
              <p:ext uri="{D42A27DB-BD31-4B8C-83A1-F6EECF244321}">
                <p14:modId xmlns:p14="http://schemas.microsoft.com/office/powerpoint/2010/main" val="2907115629"/>
              </p:ext>
            </p:extLst>
          </p:nvPr>
        </p:nvGraphicFramePr>
        <p:xfrm>
          <a:off x="5342232" y="2571750"/>
          <a:ext cx="2736304" cy="23762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3" name="Diagram 12"/>
          <p:cNvGraphicFramePr/>
          <p:nvPr>
            <p:extLst>
              <p:ext uri="{D42A27DB-BD31-4B8C-83A1-F6EECF244321}">
                <p14:modId xmlns:p14="http://schemas.microsoft.com/office/powerpoint/2010/main" val="3615433591"/>
              </p:ext>
            </p:extLst>
          </p:nvPr>
        </p:nvGraphicFramePr>
        <p:xfrm>
          <a:off x="5348046" y="2571750"/>
          <a:ext cx="2736304" cy="237626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5" name="Content Placeholder 3"/>
          <p:cNvSpPr>
            <a:spLocks noGrp="1"/>
          </p:cNvSpPr>
          <p:nvPr>
            <p:ph sz="quarter" idx="14"/>
          </p:nvPr>
        </p:nvSpPr>
        <p:spPr>
          <a:xfrm>
            <a:off x="539552" y="3219822"/>
            <a:ext cx="4610472" cy="864096"/>
          </a:xfrm>
        </p:spPr>
        <p:txBody>
          <a:bodyPr>
            <a:noAutofit/>
          </a:bodyPr>
          <a:lstStyle/>
          <a:p>
            <a:pPr algn="just"/>
            <a:r>
              <a:rPr lang="fa-IR" sz="1800" dirty="0" smtClean="0"/>
              <a:t>لزوم افزایش سهم تکنولوژی، دانش و مغزافزار با هدف ارتقاء سهم ارزش افزوده در صنعت استانی و حفظ </a:t>
            </a:r>
            <a:r>
              <a:rPr lang="fa-IR" sz="1800" b="1" dirty="0"/>
              <a:t>عرصه ی توسعه </a:t>
            </a:r>
            <a:r>
              <a:rPr lang="fa-IR" sz="1800" b="1" dirty="0" smtClean="0"/>
              <a:t>پایدار</a:t>
            </a:r>
          </a:p>
          <a:p>
            <a:pPr algn="just"/>
            <a:r>
              <a:rPr lang="fa-IR" sz="1800" dirty="0" smtClean="0"/>
              <a:t>تاکید گروه صنعتی پارت لاستیک بر توسعه و گسترش بومی حوزه های </a:t>
            </a:r>
            <a:r>
              <a:rPr lang="en-US" sz="1800" dirty="0" smtClean="0"/>
              <a:t>R&amp;D</a:t>
            </a:r>
            <a:r>
              <a:rPr lang="fa-IR" sz="1800" dirty="0" smtClean="0"/>
              <a:t> در کنار ظرفیت سازی تولید  </a:t>
            </a:r>
          </a:p>
          <a:p>
            <a:pPr algn="just"/>
            <a:endParaRPr lang="fa-IR" sz="1800" dirty="0" smtClean="0"/>
          </a:p>
          <a:p>
            <a:pPr marL="0" indent="0" algn="just">
              <a:buNone/>
            </a:pPr>
            <a:endParaRPr lang="en-US" sz="1800" dirty="0"/>
          </a:p>
        </p:txBody>
      </p:sp>
    </p:spTree>
    <p:extLst>
      <p:ext uri="{BB962C8B-B14F-4D97-AF65-F5344CB8AC3E}">
        <p14:creationId xmlns:p14="http://schemas.microsoft.com/office/powerpoint/2010/main" val="118276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3"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pPr algn="ctr"/>
            <a:r>
              <a:rPr lang="fa-IR" sz="3600" b="1" dirty="0" smtClean="0"/>
              <a:t>طرح توسعه در شرکت های گروه پارت‌لاستیک</a:t>
            </a:r>
            <a:endParaRPr lang="en-US" sz="3600" b="1" dirty="0"/>
          </a:p>
        </p:txBody>
      </p:sp>
      <p:pic>
        <p:nvPicPr>
          <p:cNvPr id="11" name="Picture 1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8213" y="195486"/>
            <a:ext cx="690373" cy="792088"/>
          </a:xfrm>
          <a:prstGeom prst="rect">
            <a:avLst/>
          </a:prstGeom>
        </p:spPr>
      </p:pic>
    </p:spTree>
    <p:extLst>
      <p:ext uri="{BB962C8B-B14F-4D97-AF65-F5344CB8AC3E}">
        <p14:creationId xmlns:p14="http://schemas.microsoft.com/office/powerpoint/2010/main" val="24603499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pPr algn="ctr"/>
            <a:r>
              <a:rPr lang="fa-IR" dirty="0" smtClean="0"/>
              <a:t>پروژه های شرکت</a:t>
            </a:r>
            <a:r>
              <a:rPr lang="en-US" dirty="0" smtClean="0"/>
              <a:t> </a:t>
            </a:r>
            <a:r>
              <a:rPr lang="fa-IR" dirty="0" smtClean="0"/>
              <a:t>پارت لاستیک</a:t>
            </a:r>
            <a:endParaRPr lang="en-US" dirty="0"/>
          </a:p>
        </p:txBody>
      </p:sp>
      <p:pic>
        <p:nvPicPr>
          <p:cNvPr id="11" name="Picture 1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8213" y="195486"/>
            <a:ext cx="690373" cy="792088"/>
          </a:xfrm>
          <a:prstGeom prst="rect">
            <a:avLst/>
          </a:prstGeom>
        </p:spPr>
      </p:pic>
      <p:pic>
        <p:nvPicPr>
          <p:cNvPr id="7" name="Picture 2" descr="F:\Payamand\Pic\Arm PM 1\Logo P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6469" y="214690"/>
            <a:ext cx="689876" cy="79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69763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725448"/>
          </a:xfrm>
        </p:spPr>
        <p:txBody>
          <a:bodyPr>
            <a:normAutofit fontScale="90000"/>
          </a:bodyPr>
          <a:lstStyle/>
          <a:p>
            <a:r>
              <a:rPr lang="fa-IR"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پروژه </a:t>
            </a:r>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های شرکت پارت لاستیک </a:t>
            </a:r>
            <a:b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endParaRPr lang="en-US"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sp>
        <p:nvSpPr>
          <p:cNvPr id="20" name="Content Placeholder 2"/>
          <p:cNvSpPr>
            <a:spLocks noGrp="1"/>
          </p:cNvSpPr>
          <p:nvPr/>
        </p:nvSpPr>
        <p:spPr>
          <a:xfrm>
            <a:off x="3995937" y="1419622"/>
            <a:ext cx="4912356" cy="3312368"/>
          </a:xfrm>
          <a:prstGeom prst="rect">
            <a:avLst/>
          </a:prstGeom>
        </p:spPr>
        <p:txBody>
          <a:bodyPr vert="horz">
            <a:noAutofit/>
          </a:bodyPr>
          <a:lstStyle/>
          <a:p>
            <a:pPr marL="320040" indent="-320040" algn="just" rtl="1">
              <a:spcBef>
                <a:spcPts val="700"/>
              </a:spcBef>
              <a:buClr>
                <a:schemeClr val="accent2"/>
              </a:buClr>
              <a:buSzPct val="60000"/>
              <a:buFont typeface="Wingdings"/>
              <a:buChar char=""/>
            </a:pPr>
            <a:r>
              <a:rPr lang="fa-IR" sz="1600" dirty="0" smtClean="0">
                <a:cs typeface="B Nazanin" panose="00000400000000000000" pitchFamily="2" charset="-78"/>
              </a:rPr>
              <a:t>قطعه </a:t>
            </a:r>
            <a:r>
              <a:rPr lang="fa-IR" sz="1600" dirty="0">
                <a:cs typeface="B Nazanin" panose="00000400000000000000" pitchFamily="2" charset="-78"/>
              </a:rPr>
              <a:t>تیغه برف پاکن</a:t>
            </a:r>
            <a:r>
              <a:rPr lang="fa-IR" sz="1600" dirty="0" smtClean="0">
                <a:cs typeface="B Nazanin" panose="00000400000000000000" pitchFamily="2" charset="-78"/>
              </a:rPr>
              <a:t>: به </a:t>
            </a:r>
            <a:r>
              <a:rPr lang="fa-IR" sz="1600" dirty="0">
                <a:cs typeface="B Nazanin" panose="00000400000000000000" pitchFamily="2" charset="-78"/>
              </a:rPr>
              <a:t>علت پیچیدیگی دانش فنی تولید این قطعه، در دنیا تنها دو شرکت قادر به تولید قطعه مطلوب تیغه برف پاکن میباشند ،که این شرکت با تکیه بر دانش وتلاش نیروی انسانی موفق به کسب دانش تولید این قطعه گردیده است</a:t>
            </a:r>
            <a:r>
              <a:rPr lang="fa-IR" sz="1600" dirty="0" smtClean="0"/>
              <a:t>.</a:t>
            </a:r>
          </a:p>
          <a:p>
            <a:pPr marL="320040" indent="-320040" algn="just" rtl="1">
              <a:spcBef>
                <a:spcPts val="700"/>
              </a:spcBef>
              <a:buClr>
                <a:schemeClr val="accent2"/>
              </a:buClr>
              <a:buSzPct val="60000"/>
              <a:buFont typeface="Wingdings"/>
              <a:buChar char=""/>
            </a:pPr>
            <a:endParaRPr lang="fa-IR" sz="1600" dirty="0" smtClean="0"/>
          </a:p>
          <a:p>
            <a:pPr marL="320040" indent="-320040" algn="just" rtl="1">
              <a:spcBef>
                <a:spcPts val="700"/>
              </a:spcBef>
              <a:buClr>
                <a:schemeClr val="accent2"/>
              </a:buClr>
              <a:buSzPct val="60000"/>
              <a:buFont typeface="Wingdings"/>
              <a:buChar char=""/>
            </a:pPr>
            <a:r>
              <a:rPr lang="fa-IR" sz="1600" dirty="0">
                <a:cs typeface="B Nazanin" panose="00000400000000000000" pitchFamily="2" charset="-78"/>
              </a:rPr>
              <a:t>قطعه تسمه دینام</a:t>
            </a:r>
            <a:r>
              <a:rPr lang="fa-IR" sz="1600" dirty="0" smtClean="0">
                <a:cs typeface="B Nazanin" panose="00000400000000000000" pitchFamily="2" charset="-78"/>
              </a:rPr>
              <a:t>: تولید </a:t>
            </a:r>
            <a:r>
              <a:rPr lang="fa-IR" sz="1600" dirty="0">
                <a:cs typeface="B Nazanin" panose="00000400000000000000" pitchFamily="2" charset="-78"/>
              </a:rPr>
              <a:t>این قطعه نیز تا کنون در کشور انجام نشده است،لذا این شرکت با حمایت شرکت هاچینسون فرانسه،اقدام به انتقال دانش فنی این قطعه نموده است</a:t>
            </a:r>
            <a:r>
              <a:rPr lang="fa-IR" sz="1600" dirty="0" smtClean="0">
                <a:cs typeface="B Nazanin" panose="00000400000000000000" pitchFamily="2" charset="-78"/>
              </a:rPr>
              <a:t>. اجرای </a:t>
            </a:r>
            <a:r>
              <a:rPr lang="fa-IR" sz="1600" dirty="0">
                <a:cs typeface="B Nazanin" panose="00000400000000000000" pitchFamily="2" charset="-78"/>
              </a:rPr>
              <a:t>عملیاتی این پروژه مستلزم خرید دانش فنی،ماشین آلات شامل:سه خط کلندرینگ لاستیک،دستگاه بلدینگ،دستگاه قالب گیری اتوکلاو و ماشین برش مخصوص میباشد</a:t>
            </a:r>
            <a:r>
              <a:rPr lang="en-US" sz="1600" dirty="0">
                <a:cs typeface="B Nazanin" panose="00000400000000000000" pitchFamily="2" charset="-78"/>
              </a:rPr>
              <a:t>.</a:t>
            </a:r>
          </a:p>
          <a:p>
            <a:pPr marL="320040" indent="-320040" algn="just" rtl="1">
              <a:spcBef>
                <a:spcPts val="700"/>
              </a:spcBef>
              <a:buClr>
                <a:schemeClr val="accent2"/>
              </a:buClr>
              <a:buSzPct val="60000"/>
              <a:buFont typeface="Wingdings"/>
              <a:buChar char=""/>
            </a:pPr>
            <a:endParaRPr lang="fa-IR" sz="1600" dirty="0">
              <a:cs typeface="B Nazanin" panose="00000400000000000000" pitchFamily="2" charset="-78"/>
            </a:endParaRPr>
          </a:p>
          <a:p>
            <a:pPr marL="320040" indent="-320040" algn="just" rtl="1">
              <a:spcBef>
                <a:spcPts val="700"/>
              </a:spcBef>
              <a:buClr>
                <a:schemeClr val="accent2"/>
              </a:buClr>
              <a:buSzPct val="60000"/>
              <a:buFont typeface="Wingdings"/>
              <a:buChar char=""/>
            </a:pPr>
            <a:endParaRPr lang="en-US" sz="1600" dirty="0"/>
          </a:p>
          <a:p>
            <a:pPr marL="320040" indent="-320040" algn="just" rtl="1">
              <a:spcBef>
                <a:spcPts val="700"/>
              </a:spcBef>
              <a:buClr>
                <a:schemeClr val="accent2"/>
              </a:buClr>
              <a:buSzPct val="60000"/>
              <a:buFont typeface="Wingdings"/>
              <a:buChar char=""/>
            </a:pPr>
            <a:endParaRPr lang="en-US" sz="1600" dirty="0">
              <a:cs typeface="B Nazanin" panose="00000400000000000000" pitchFamily="2" charset="-78"/>
            </a:endParaRPr>
          </a:p>
        </p:txBody>
      </p:sp>
      <p:pic>
        <p:nvPicPr>
          <p:cNvPr id="10" name="Picture 4" descr="http://www.abipic.com/wp-content/uploads/2011/12/Iran_Khodro.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0479" y="639097"/>
            <a:ext cx="416371" cy="4163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1507206999909_saip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3540" y="609991"/>
            <a:ext cx="1021817" cy="47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732" r="31004"/>
          <a:stretch/>
        </p:blipFill>
        <p:spPr bwMode="auto">
          <a:xfrm>
            <a:off x="3440489" y="617192"/>
            <a:ext cx="644489" cy="4402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Payamand\Pic\Arm PM 1\Logo P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6469" y="214690"/>
            <a:ext cx="689876" cy="79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Image result for ‫تصویر تیغه لاستیکی برف پاکن‬‎">
            <a:hlinkClick r:id="rId6"/>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756" y="1347614"/>
            <a:ext cx="2294012" cy="1274326"/>
          </a:xfrm>
          <a:prstGeom prst="rect">
            <a:avLst/>
          </a:prstGeom>
          <a:noFill/>
          <a:ln>
            <a:noFill/>
          </a:ln>
        </p:spPr>
      </p:pic>
      <p:pic>
        <p:nvPicPr>
          <p:cNvPr id="16" name="Picture 15"/>
          <p:cNvPicPr/>
          <p:nvPr/>
        </p:nvPicPr>
        <p:blipFill>
          <a:blip r:embed="rId8" cstate="print"/>
          <a:srcRect/>
          <a:stretch>
            <a:fillRect/>
          </a:stretch>
        </p:blipFill>
        <p:spPr bwMode="auto">
          <a:xfrm>
            <a:off x="35600" y="2787774"/>
            <a:ext cx="1894095" cy="1395407"/>
          </a:xfrm>
          <a:prstGeom prst="rect">
            <a:avLst/>
          </a:prstGeom>
          <a:noFill/>
          <a:ln w="9525">
            <a:noFill/>
            <a:miter lim="800000"/>
            <a:headEnd/>
            <a:tailEnd/>
          </a:ln>
        </p:spPr>
      </p:pic>
      <p:pic>
        <p:nvPicPr>
          <p:cNvPr id="17" name="Picture 16" descr="C:\Users\920002\Desktop\untitled.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89215" y="3579862"/>
            <a:ext cx="2095763" cy="1304959"/>
          </a:xfrm>
          <a:prstGeom prst="rect">
            <a:avLst/>
          </a:prstGeom>
          <a:noFill/>
          <a:ln>
            <a:noFill/>
          </a:ln>
        </p:spPr>
      </p:pic>
    </p:spTree>
    <p:extLst>
      <p:ext uri="{BB962C8B-B14F-4D97-AF65-F5344CB8AC3E}">
        <p14:creationId xmlns:p14="http://schemas.microsoft.com/office/powerpoint/2010/main" val="26042748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3187154" y="2921424"/>
            <a:ext cx="869228" cy="13501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900" dirty="0" err="1">
                <a:latin typeface="Cooper Black" panose="0208090404030B020404" pitchFamily="18" charset="0"/>
              </a:rPr>
              <a:t>PartLastic</a:t>
            </a:r>
            <a:r>
              <a:rPr lang="en-US" sz="900" dirty="0">
                <a:latin typeface="Cooper Black" panose="0208090404030B020404" pitchFamily="18" charset="0"/>
              </a:rPr>
              <a:t> </a:t>
            </a:r>
          </a:p>
          <a:p>
            <a:r>
              <a:rPr lang="en-US" altLang="en-US" sz="788" b="1" i="1" dirty="0">
                <a:solidFill>
                  <a:schemeClr val="bg2">
                    <a:lumMod val="50000"/>
                  </a:schemeClr>
                </a:solidFill>
                <a:latin typeface="Cambria" panose="02040503050406030204" pitchFamily="18" charset="0"/>
                <a:cs typeface="Times New Roman" panose="02020603050405020304" pitchFamily="18" charset="0"/>
              </a:rPr>
              <a:t>Anti-vibration &amp; Rubber Molded Parts </a:t>
            </a:r>
            <a:endParaRPr lang="en-US" sz="1200" dirty="0">
              <a:solidFill>
                <a:schemeClr val="bg2">
                  <a:lumMod val="50000"/>
                </a:schemeClr>
              </a:solidFill>
            </a:endParaRPr>
          </a:p>
          <a:p>
            <a:pPr algn="ctr"/>
            <a:endParaRPr lang="en-US" sz="1350" dirty="0"/>
          </a:p>
        </p:txBody>
      </p:sp>
      <p:sp>
        <p:nvSpPr>
          <p:cNvPr id="47" name="Rectangle 46"/>
          <p:cNvSpPr/>
          <p:nvPr/>
        </p:nvSpPr>
        <p:spPr>
          <a:xfrm>
            <a:off x="2224999" y="2926587"/>
            <a:ext cx="888327" cy="13501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900" dirty="0" err="1">
                <a:latin typeface="Cooper Black" panose="0208090404030B020404" pitchFamily="18" charset="0"/>
              </a:rPr>
              <a:t>Parsa</a:t>
            </a:r>
            <a:r>
              <a:rPr lang="en-US" sz="900" dirty="0">
                <a:latin typeface="Cooper Black" panose="0208090404030B020404" pitchFamily="18" charset="0"/>
              </a:rPr>
              <a:t> </a:t>
            </a:r>
            <a:r>
              <a:rPr lang="en-US" sz="900" dirty="0" err="1">
                <a:latin typeface="Cooper Black" panose="0208090404030B020404" pitchFamily="18" charset="0"/>
              </a:rPr>
              <a:t>Yaran</a:t>
            </a:r>
            <a:endParaRPr lang="en-US" sz="900" dirty="0">
              <a:latin typeface="Cooper Black" panose="0208090404030B020404" pitchFamily="18" charset="0"/>
            </a:endParaRPr>
          </a:p>
          <a:p>
            <a:pPr algn="ctr"/>
            <a:endParaRPr lang="en-US" sz="900" dirty="0">
              <a:latin typeface="Arial Black" panose="020B0A04020102020204" pitchFamily="34" charset="0"/>
            </a:endParaRPr>
          </a:p>
          <a:p>
            <a:pPr algn="ctr"/>
            <a:r>
              <a:rPr lang="en-US" altLang="en-US" sz="1050" b="1" i="1" dirty="0">
                <a:solidFill>
                  <a:schemeClr val="bg2">
                    <a:lumMod val="50000"/>
                  </a:schemeClr>
                </a:solidFill>
                <a:latin typeface="Cambria" panose="02040503050406030204" pitchFamily="18" charset="0"/>
                <a:cs typeface="Times New Roman" panose="02020603050405020304" pitchFamily="18" charset="0"/>
              </a:rPr>
              <a:t>Fuel System</a:t>
            </a:r>
            <a:endParaRPr lang="en-US" sz="1050" dirty="0">
              <a:solidFill>
                <a:schemeClr val="bg2">
                  <a:lumMod val="50000"/>
                </a:schemeClr>
              </a:solidFill>
            </a:endParaRPr>
          </a:p>
          <a:p>
            <a:pPr algn="ctr"/>
            <a:endParaRPr lang="en-US" sz="1350" dirty="0"/>
          </a:p>
        </p:txBody>
      </p:sp>
      <p:sp>
        <p:nvSpPr>
          <p:cNvPr id="5" name="Rectangle 4"/>
          <p:cNvSpPr/>
          <p:nvPr/>
        </p:nvSpPr>
        <p:spPr>
          <a:xfrm>
            <a:off x="2261010" y="1329612"/>
            <a:ext cx="888327" cy="13501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200" dirty="0"/>
          </a:p>
          <a:p>
            <a:pPr algn="ctr"/>
            <a:r>
              <a:rPr lang="en-US" sz="1050" dirty="0" err="1">
                <a:latin typeface="Cooper Black" panose="0208090404030B020404" pitchFamily="18" charset="0"/>
              </a:rPr>
              <a:t>Hamgar</a:t>
            </a:r>
            <a:r>
              <a:rPr lang="en-US" sz="1050" dirty="0">
                <a:latin typeface="Cooper Black" panose="0208090404030B020404" pitchFamily="18" charset="0"/>
              </a:rPr>
              <a:t> </a:t>
            </a:r>
            <a:r>
              <a:rPr lang="en-US" sz="1050" dirty="0" err="1">
                <a:latin typeface="Cooper Black" panose="0208090404030B020404" pitchFamily="18" charset="0"/>
              </a:rPr>
              <a:t>Toos</a:t>
            </a:r>
            <a:endParaRPr lang="en-US" sz="1050" dirty="0">
              <a:latin typeface="Cooper Black" panose="0208090404030B020404" pitchFamily="18" charset="0"/>
            </a:endParaRPr>
          </a:p>
          <a:p>
            <a:pPr algn="ctr">
              <a:spcBef>
                <a:spcPts val="450"/>
              </a:spcBef>
            </a:pPr>
            <a:r>
              <a:rPr lang="en-US" altLang="en-US" sz="788" b="1" i="1" dirty="0">
                <a:solidFill>
                  <a:schemeClr val="bg2">
                    <a:lumMod val="50000"/>
                  </a:schemeClr>
                </a:solidFill>
                <a:latin typeface="Cambria" panose="02040503050406030204" pitchFamily="18" charset="0"/>
                <a:cs typeface="Times New Roman" panose="02020603050405020304" pitchFamily="18" charset="0"/>
              </a:rPr>
              <a:t>Molds, Tools, Machineries</a:t>
            </a:r>
          </a:p>
          <a:p>
            <a:pPr algn="ctr"/>
            <a:endParaRPr lang="en-US" sz="1200" dirty="0"/>
          </a:p>
          <a:p>
            <a:pPr algn="ctr"/>
            <a:endParaRPr lang="en-US" sz="1350" dirty="0"/>
          </a:p>
        </p:txBody>
      </p:sp>
      <p:sp>
        <p:nvSpPr>
          <p:cNvPr id="6" name="Flowchart: Document 5"/>
          <p:cNvSpPr/>
          <p:nvPr/>
        </p:nvSpPr>
        <p:spPr>
          <a:xfrm>
            <a:off x="2492252" y="1161440"/>
            <a:ext cx="702078" cy="324036"/>
          </a:xfrm>
          <a:prstGeom prst="flowChartDocumen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t>1993</a:t>
            </a:r>
          </a:p>
        </p:txBody>
      </p:sp>
      <p:pic>
        <p:nvPicPr>
          <p:cNvPr id="7" name="Picture 18"/>
          <p:cNvPicPr>
            <a:picLocks noChangeAspect="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2430494" y="2249302"/>
            <a:ext cx="498083" cy="40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272067" y="1329612"/>
            <a:ext cx="888327" cy="13501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050" dirty="0">
                <a:latin typeface="Cooper Black" panose="0208090404030B020404" pitchFamily="18" charset="0"/>
                <a:cs typeface="Aharoni" panose="02010803020104030203" pitchFamily="2" charset="-79"/>
              </a:rPr>
              <a:t>Part</a:t>
            </a:r>
          </a:p>
          <a:p>
            <a:pPr algn="ctr"/>
            <a:r>
              <a:rPr lang="en-US" sz="1050" dirty="0">
                <a:latin typeface="Cooper Black" panose="0208090404030B020404" pitchFamily="18" charset="0"/>
                <a:cs typeface="Aharoni" panose="02010803020104030203" pitchFamily="2" charset="-79"/>
              </a:rPr>
              <a:t> </a:t>
            </a:r>
            <a:r>
              <a:rPr lang="en-US" sz="1050" dirty="0" err="1">
                <a:latin typeface="Cooper Black" panose="0208090404030B020404" pitchFamily="18" charset="0"/>
                <a:cs typeface="Aharoni" panose="02010803020104030203" pitchFamily="2" charset="-79"/>
              </a:rPr>
              <a:t>Lastic</a:t>
            </a:r>
            <a:endParaRPr lang="en-US" sz="1050" dirty="0">
              <a:latin typeface="Cooper Black" panose="0208090404030B020404" pitchFamily="18" charset="0"/>
              <a:cs typeface="Aharoni" panose="02010803020104030203" pitchFamily="2" charset="-79"/>
            </a:endParaRPr>
          </a:p>
          <a:p>
            <a:pPr algn="ctr"/>
            <a:endParaRPr lang="en-US" sz="1200" dirty="0"/>
          </a:p>
          <a:p>
            <a:pPr algn="ctr"/>
            <a:endParaRPr lang="en-US" sz="1350" dirty="0"/>
          </a:p>
        </p:txBody>
      </p:sp>
      <p:sp>
        <p:nvSpPr>
          <p:cNvPr id="9" name="Flowchart: Document 8"/>
          <p:cNvSpPr/>
          <p:nvPr/>
        </p:nvSpPr>
        <p:spPr>
          <a:xfrm>
            <a:off x="1516693" y="1167594"/>
            <a:ext cx="702078" cy="324036"/>
          </a:xfrm>
          <a:prstGeom prst="flowChartDocumen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t>1981</a:t>
            </a:r>
          </a:p>
        </p:txBody>
      </p:sp>
      <p:pic>
        <p:nvPicPr>
          <p:cNvPr id="12" name="Picture 11" descr="part-pelastic.bmp"/>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6670" y="2212839"/>
            <a:ext cx="366525" cy="38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7026145" y="1328636"/>
            <a:ext cx="888327" cy="13501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200" dirty="0"/>
          </a:p>
          <a:p>
            <a:pPr algn="ctr"/>
            <a:r>
              <a:rPr lang="en-US" sz="900" dirty="0" err="1">
                <a:latin typeface="Cooper Black" panose="0208090404030B020404" pitchFamily="18" charset="0"/>
              </a:rPr>
              <a:t>Baspar</a:t>
            </a:r>
            <a:r>
              <a:rPr lang="en-US" sz="900" dirty="0">
                <a:latin typeface="Cooper Black" panose="0208090404030B020404" pitchFamily="18" charset="0"/>
              </a:rPr>
              <a:t> </a:t>
            </a:r>
            <a:r>
              <a:rPr lang="en-US" sz="900" dirty="0" err="1">
                <a:latin typeface="Cooper Black" panose="0208090404030B020404" pitchFamily="18" charset="0"/>
              </a:rPr>
              <a:t>Taban</a:t>
            </a:r>
            <a:endParaRPr lang="en-US" sz="900" dirty="0">
              <a:latin typeface="Cooper Black" panose="0208090404030B020404" pitchFamily="18" charset="0"/>
            </a:endParaRPr>
          </a:p>
          <a:p>
            <a:pPr algn="ctr"/>
            <a:endParaRPr lang="en-US" altLang="en-US" sz="825" b="1" i="1" dirty="0">
              <a:solidFill>
                <a:schemeClr val="bg2">
                  <a:lumMod val="25000"/>
                </a:schemeClr>
              </a:solidFill>
              <a:latin typeface="Cambria" panose="02040503050406030204" pitchFamily="18" charset="0"/>
              <a:cs typeface="Times New Roman" panose="02020603050405020304" pitchFamily="18" charset="0"/>
            </a:endParaRPr>
          </a:p>
          <a:p>
            <a:pPr algn="ctr"/>
            <a:r>
              <a:rPr lang="en-US" altLang="en-US" sz="825" b="1" i="1" dirty="0">
                <a:solidFill>
                  <a:schemeClr val="bg2">
                    <a:lumMod val="50000"/>
                  </a:schemeClr>
                </a:solidFill>
                <a:latin typeface="Cambria" panose="02040503050406030204" pitchFamily="18" charset="0"/>
                <a:cs typeface="Times New Roman" panose="02020603050405020304" pitchFamily="18" charset="0"/>
              </a:rPr>
              <a:t>Low Pressure Hoses</a:t>
            </a:r>
            <a:endParaRPr lang="de-AT" altLang="en-US" sz="825" b="1" i="1" dirty="0">
              <a:solidFill>
                <a:schemeClr val="bg2">
                  <a:lumMod val="50000"/>
                </a:schemeClr>
              </a:solidFill>
              <a:latin typeface="Cambria" panose="02040503050406030204" pitchFamily="18" charset="0"/>
              <a:cs typeface="Times New Roman" panose="02020603050405020304" pitchFamily="18" charset="0"/>
            </a:endParaRPr>
          </a:p>
          <a:p>
            <a:pPr algn="ctr"/>
            <a:endParaRPr lang="en-US" sz="1200" dirty="0"/>
          </a:p>
          <a:p>
            <a:pPr algn="ctr"/>
            <a:endParaRPr lang="en-US" sz="1200" dirty="0"/>
          </a:p>
          <a:p>
            <a:pPr algn="ctr"/>
            <a:endParaRPr lang="en-US" sz="1350" dirty="0"/>
          </a:p>
        </p:txBody>
      </p:sp>
      <p:sp>
        <p:nvSpPr>
          <p:cNvPr id="14" name="Flowchart: Document 13"/>
          <p:cNvSpPr/>
          <p:nvPr/>
        </p:nvSpPr>
        <p:spPr>
          <a:xfrm>
            <a:off x="7257386" y="1160465"/>
            <a:ext cx="702078" cy="324036"/>
          </a:xfrm>
          <a:prstGeom prst="flowChartDocumen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t>2003</a:t>
            </a:r>
          </a:p>
        </p:txBody>
      </p:sp>
      <p:sp>
        <p:nvSpPr>
          <p:cNvPr id="15" name="Rectangle 14"/>
          <p:cNvSpPr/>
          <p:nvPr/>
        </p:nvSpPr>
        <p:spPr>
          <a:xfrm>
            <a:off x="3213362" y="1329612"/>
            <a:ext cx="888327" cy="13501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200" dirty="0"/>
          </a:p>
          <a:p>
            <a:pPr algn="ctr"/>
            <a:endParaRPr lang="en-US" sz="900" dirty="0">
              <a:latin typeface="Arial Black" panose="020B0A04020102020204" pitchFamily="34" charset="0"/>
            </a:endParaRPr>
          </a:p>
          <a:p>
            <a:pPr algn="ctr"/>
            <a:r>
              <a:rPr lang="en-US" sz="900" dirty="0" err="1">
                <a:latin typeface="Cooper Black" panose="0208090404030B020404" pitchFamily="18" charset="0"/>
              </a:rPr>
              <a:t>Chimi</a:t>
            </a:r>
            <a:r>
              <a:rPr lang="en-US" sz="900" dirty="0">
                <a:latin typeface="Arial Black" panose="020B0A04020102020204" pitchFamily="34" charset="0"/>
              </a:rPr>
              <a:t> </a:t>
            </a:r>
            <a:r>
              <a:rPr lang="en-US" sz="900" dirty="0" err="1">
                <a:latin typeface="Cooper Black" panose="0208090404030B020404" pitchFamily="18" charset="0"/>
              </a:rPr>
              <a:t>Peydayesh</a:t>
            </a:r>
            <a:endParaRPr lang="en-US" sz="900" dirty="0">
              <a:latin typeface="Cooper Black" panose="0208090404030B020404" pitchFamily="18" charset="0"/>
            </a:endParaRPr>
          </a:p>
          <a:p>
            <a:pPr algn="ctr">
              <a:defRPr/>
            </a:pPr>
            <a:r>
              <a:rPr lang="en-US" altLang="en-US" sz="900" b="1" i="1" dirty="0">
                <a:solidFill>
                  <a:schemeClr val="bg2">
                    <a:lumMod val="50000"/>
                  </a:schemeClr>
                </a:solidFill>
                <a:latin typeface="Cambria" panose="02040503050406030204" pitchFamily="18" charset="0"/>
                <a:cs typeface="Times New Roman" panose="02020603050405020304" pitchFamily="18" charset="0"/>
              </a:rPr>
              <a:t>Plastic Injection Parts</a:t>
            </a:r>
            <a:endParaRPr lang="fa-IR" altLang="en-US" sz="900" b="1" i="1" dirty="0">
              <a:solidFill>
                <a:schemeClr val="bg2">
                  <a:lumMod val="50000"/>
                </a:schemeClr>
              </a:solidFill>
              <a:latin typeface="Cambria" panose="02040503050406030204" pitchFamily="18" charset="0"/>
              <a:cs typeface="Times New Roman" panose="02020603050405020304" pitchFamily="18" charset="0"/>
            </a:endParaRPr>
          </a:p>
          <a:p>
            <a:pPr algn="ctr"/>
            <a:endParaRPr lang="en-US" sz="1200" dirty="0"/>
          </a:p>
          <a:p>
            <a:pPr algn="ctr"/>
            <a:endParaRPr lang="en-US" sz="1350" dirty="0"/>
          </a:p>
        </p:txBody>
      </p:sp>
      <p:sp>
        <p:nvSpPr>
          <p:cNvPr id="16" name="Flowchart: Document 15"/>
          <p:cNvSpPr/>
          <p:nvPr/>
        </p:nvSpPr>
        <p:spPr>
          <a:xfrm>
            <a:off x="3444604" y="1161440"/>
            <a:ext cx="702078" cy="324036"/>
          </a:xfrm>
          <a:prstGeom prst="flowChartDocumen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t>1999</a:t>
            </a:r>
          </a:p>
        </p:txBody>
      </p:sp>
      <p:sp>
        <p:nvSpPr>
          <p:cNvPr id="17" name="Rectangle 16"/>
          <p:cNvSpPr/>
          <p:nvPr/>
        </p:nvSpPr>
        <p:spPr>
          <a:xfrm>
            <a:off x="4175366" y="1329612"/>
            <a:ext cx="888327" cy="13501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200" dirty="0"/>
          </a:p>
          <a:p>
            <a:pPr algn="ctr"/>
            <a:r>
              <a:rPr lang="en-US" sz="900" dirty="0" err="1">
                <a:latin typeface="Cooper Black" panose="0208090404030B020404" pitchFamily="18" charset="0"/>
              </a:rPr>
              <a:t>Ayegh</a:t>
            </a:r>
            <a:r>
              <a:rPr lang="en-US" sz="900" dirty="0">
                <a:latin typeface="Cooper Black" panose="0208090404030B020404" pitchFamily="18" charset="0"/>
              </a:rPr>
              <a:t> </a:t>
            </a:r>
            <a:r>
              <a:rPr lang="en-US" sz="900" dirty="0" err="1">
                <a:latin typeface="Cooper Black" panose="0208090404030B020404" pitchFamily="18" charset="0"/>
              </a:rPr>
              <a:t>khodro</a:t>
            </a:r>
            <a:endParaRPr lang="en-US" sz="900" dirty="0">
              <a:latin typeface="Cooper Black" panose="0208090404030B020404" pitchFamily="18" charset="0"/>
            </a:endParaRPr>
          </a:p>
          <a:p>
            <a:pPr algn="ctr">
              <a:spcBef>
                <a:spcPts val="450"/>
              </a:spcBef>
            </a:pPr>
            <a:r>
              <a:rPr lang="en-US" altLang="en-US" sz="788" b="1" i="1" dirty="0">
                <a:solidFill>
                  <a:schemeClr val="bg2">
                    <a:lumMod val="50000"/>
                  </a:schemeClr>
                </a:solidFill>
                <a:latin typeface="Cambria" panose="02040503050406030204" pitchFamily="18" charset="0"/>
                <a:cs typeface="Times New Roman" panose="02020603050405020304" pitchFamily="18" charset="0"/>
              </a:rPr>
              <a:t>Sealers, Damping Pads</a:t>
            </a:r>
            <a:endParaRPr lang="de-AT" altLang="en-US" sz="788" b="1" i="1" dirty="0">
              <a:solidFill>
                <a:schemeClr val="bg2">
                  <a:lumMod val="50000"/>
                </a:schemeClr>
              </a:solidFill>
              <a:latin typeface="Cambria" panose="02040503050406030204" pitchFamily="18" charset="0"/>
              <a:cs typeface="Times New Roman" panose="02020603050405020304" pitchFamily="18" charset="0"/>
            </a:endParaRPr>
          </a:p>
          <a:p>
            <a:pPr algn="ctr"/>
            <a:endParaRPr lang="en-US" sz="1200" dirty="0"/>
          </a:p>
          <a:p>
            <a:pPr algn="ctr"/>
            <a:endParaRPr lang="en-US" sz="1350" dirty="0"/>
          </a:p>
        </p:txBody>
      </p:sp>
      <p:sp>
        <p:nvSpPr>
          <p:cNvPr id="18" name="Flowchart: Document 17"/>
          <p:cNvSpPr/>
          <p:nvPr/>
        </p:nvSpPr>
        <p:spPr>
          <a:xfrm>
            <a:off x="4406607" y="1161440"/>
            <a:ext cx="702078" cy="324036"/>
          </a:xfrm>
          <a:prstGeom prst="flowChartDocumen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t>2000</a:t>
            </a:r>
          </a:p>
        </p:txBody>
      </p:sp>
      <p:sp>
        <p:nvSpPr>
          <p:cNvPr id="19" name="Rectangle 18"/>
          <p:cNvSpPr/>
          <p:nvPr/>
        </p:nvSpPr>
        <p:spPr>
          <a:xfrm>
            <a:off x="5126038" y="1329612"/>
            <a:ext cx="880937" cy="13501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900" dirty="0">
              <a:latin typeface="Arial Black" panose="020B0A04020102020204" pitchFamily="34" charset="0"/>
            </a:endParaRPr>
          </a:p>
          <a:p>
            <a:pPr algn="ctr"/>
            <a:endParaRPr lang="en-US" sz="900" dirty="0">
              <a:latin typeface="Arial Black" panose="020B0A04020102020204" pitchFamily="34" charset="0"/>
            </a:endParaRPr>
          </a:p>
          <a:p>
            <a:pPr algn="ctr"/>
            <a:r>
              <a:rPr lang="en-US" sz="900" dirty="0" err="1">
                <a:latin typeface="Cooper Black" panose="0208090404030B020404" pitchFamily="18" charset="0"/>
              </a:rPr>
              <a:t>Baspar</a:t>
            </a:r>
            <a:r>
              <a:rPr lang="en-US" sz="900" dirty="0">
                <a:latin typeface="Cooper Black" panose="0208090404030B020404" pitchFamily="18" charset="0"/>
              </a:rPr>
              <a:t> </a:t>
            </a:r>
            <a:r>
              <a:rPr lang="en-US" sz="900" dirty="0" err="1">
                <a:latin typeface="Cooper Black" panose="0208090404030B020404" pitchFamily="18" charset="0"/>
              </a:rPr>
              <a:t>Sazeh</a:t>
            </a:r>
            <a:r>
              <a:rPr lang="en-US" altLang="en-US" sz="900" dirty="0">
                <a:solidFill>
                  <a:srgbClr val="00B0F0"/>
                </a:solidFill>
                <a:latin typeface="Calibri" panose="020F0502020204030204" pitchFamily="34" charset="0"/>
                <a:ea typeface="Verdana" panose="020B0604030504040204" pitchFamily="34" charset="0"/>
                <a:cs typeface="Calibri" panose="020F0502020204030204" pitchFamily="34" charset="0"/>
              </a:rPr>
              <a:t> </a:t>
            </a:r>
            <a:r>
              <a:rPr lang="en-US" altLang="en-US" sz="900" b="1" i="1" dirty="0">
                <a:solidFill>
                  <a:schemeClr val="bg2">
                    <a:lumMod val="50000"/>
                  </a:schemeClr>
                </a:solidFill>
                <a:latin typeface="Cambria" panose="02040503050406030204" pitchFamily="18" charset="0"/>
                <a:cs typeface="Times New Roman" panose="02020603050405020304" pitchFamily="18" charset="0"/>
              </a:rPr>
              <a:t>Rubber/</a:t>
            </a:r>
          </a:p>
          <a:p>
            <a:pPr algn="ctr"/>
            <a:r>
              <a:rPr lang="en-US" altLang="en-US" sz="900" b="1" i="1" dirty="0">
                <a:solidFill>
                  <a:schemeClr val="bg2">
                    <a:lumMod val="50000"/>
                  </a:schemeClr>
                </a:solidFill>
                <a:latin typeface="Cambria" panose="02040503050406030204" pitchFamily="18" charset="0"/>
                <a:cs typeface="Times New Roman" panose="02020603050405020304" pitchFamily="18" charset="0"/>
              </a:rPr>
              <a:t>Plastic/TPE Compounds</a:t>
            </a:r>
          </a:p>
          <a:p>
            <a:pPr algn="ctr"/>
            <a:endParaRPr lang="en-US" sz="1200" dirty="0"/>
          </a:p>
          <a:p>
            <a:pPr algn="ctr"/>
            <a:endParaRPr lang="en-US" sz="1350" dirty="0"/>
          </a:p>
        </p:txBody>
      </p:sp>
      <p:sp>
        <p:nvSpPr>
          <p:cNvPr id="20" name="Flowchart: Document 19"/>
          <p:cNvSpPr/>
          <p:nvPr/>
        </p:nvSpPr>
        <p:spPr>
          <a:xfrm>
            <a:off x="5357280" y="1161440"/>
            <a:ext cx="696237" cy="324036"/>
          </a:xfrm>
          <a:prstGeom prst="flowChartDocumen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t>2001</a:t>
            </a:r>
          </a:p>
        </p:txBody>
      </p:sp>
      <p:sp>
        <p:nvSpPr>
          <p:cNvPr id="21" name="Rectangle 20"/>
          <p:cNvSpPr/>
          <p:nvPr/>
        </p:nvSpPr>
        <p:spPr>
          <a:xfrm>
            <a:off x="6069317" y="1329612"/>
            <a:ext cx="888327" cy="13501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200" dirty="0"/>
          </a:p>
          <a:p>
            <a:pPr algn="ctr"/>
            <a:r>
              <a:rPr lang="en-US" sz="900" dirty="0" err="1">
                <a:latin typeface="Cooper Black" panose="0208090404030B020404" pitchFamily="18" charset="0"/>
              </a:rPr>
              <a:t>Pouya</a:t>
            </a:r>
            <a:r>
              <a:rPr lang="en-US" sz="900" dirty="0">
                <a:latin typeface="Cooper Black" panose="0208090404030B020404" pitchFamily="18" charset="0"/>
              </a:rPr>
              <a:t> </a:t>
            </a:r>
            <a:r>
              <a:rPr lang="en-US" sz="900" dirty="0" err="1">
                <a:latin typeface="Cooper Black" panose="0208090404030B020404" pitchFamily="18" charset="0"/>
              </a:rPr>
              <a:t>Gostar</a:t>
            </a:r>
            <a:endParaRPr lang="en-US" sz="900" dirty="0">
              <a:latin typeface="Cooper Black" panose="0208090404030B020404" pitchFamily="18" charset="0"/>
            </a:endParaRPr>
          </a:p>
          <a:p>
            <a:pPr algn="ctr"/>
            <a:r>
              <a:rPr lang="en-US" altLang="en-US" sz="788" b="1" i="1" dirty="0">
                <a:solidFill>
                  <a:schemeClr val="bg2">
                    <a:lumMod val="25000"/>
                  </a:schemeClr>
                </a:solidFill>
                <a:latin typeface="Cambria" panose="02040503050406030204" pitchFamily="18" charset="0"/>
                <a:cs typeface="Times New Roman" panose="02020603050405020304" pitchFamily="18" charset="0"/>
              </a:rPr>
              <a:t> </a:t>
            </a:r>
          </a:p>
          <a:p>
            <a:pPr algn="ctr"/>
            <a:r>
              <a:rPr lang="en-US" altLang="en-US" sz="788" b="1" i="1" dirty="0">
                <a:solidFill>
                  <a:schemeClr val="bg2">
                    <a:lumMod val="50000"/>
                  </a:schemeClr>
                </a:solidFill>
                <a:latin typeface="Cambria" panose="02040503050406030204" pitchFamily="18" charset="0"/>
                <a:cs typeface="Times New Roman" panose="02020603050405020304" pitchFamily="18" charset="0"/>
              </a:rPr>
              <a:t>Sealing Systems</a:t>
            </a:r>
          </a:p>
          <a:p>
            <a:pPr algn="ctr"/>
            <a:endParaRPr lang="en-US" sz="1200" dirty="0"/>
          </a:p>
          <a:p>
            <a:pPr algn="ctr"/>
            <a:endParaRPr lang="en-US" sz="1350" dirty="0"/>
          </a:p>
        </p:txBody>
      </p:sp>
      <p:sp>
        <p:nvSpPr>
          <p:cNvPr id="22" name="Flowchart: Document 21"/>
          <p:cNvSpPr/>
          <p:nvPr/>
        </p:nvSpPr>
        <p:spPr>
          <a:xfrm>
            <a:off x="6300429" y="1167594"/>
            <a:ext cx="702078" cy="324036"/>
          </a:xfrm>
          <a:prstGeom prst="flowChartDocumen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t>2002</a:t>
            </a:r>
          </a:p>
        </p:txBody>
      </p:sp>
      <p:pic>
        <p:nvPicPr>
          <p:cNvPr id="23" name="Picture 22"/>
          <p:cNvPicPr>
            <a:picLocks noChangeAspect="1" noChangeArrowheads="1"/>
          </p:cNvPicPr>
          <p:nvPr/>
        </p:nvPicPr>
        <p:blipFill>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430402" y="2320685"/>
            <a:ext cx="441104" cy="33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descr="Logo.png"/>
          <p:cNvPicPr>
            <a:picLocks noChangeAspect="1"/>
          </p:cNvPicPr>
          <p:nvPr/>
        </p:nvPicPr>
        <p:blipFill>
          <a:blip r:embed="rId6" cstate="print">
            <a:extLst>
              <a:ext uri="{28A0092B-C50C-407E-A947-70E740481C1C}">
                <a14:useLocalDpi xmlns:a14="http://schemas.microsoft.com/office/drawing/2010/main" val="0"/>
              </a:ext>
            </a:extLst>
          </a:blip>
          <a:srcRect b="37614"/>
          <a:stretch>
            <a:fillRect/>
          </a:stretch>
        </p:blipFill>
        <p:spPr bwMode="auto">
          <a:xfrm>
            <a:off x="4337471" y="2355726"/>
            <a:ext cx="507772" cy="19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p:cNvPicPr>
            <a:picLocks noChangeAspect="1" noChangeArrowheads="1"/>
          </p:cNvPicPr>
          <p:nvPr/>
        </p:nvPicPr>
        <p:blipFill>
          <a:blip r:embed="rId7" cstate="print">
            <a:clrChange>
              <a:clrFrom>
                <a:srgbClr val="FDFDFD"/>
              </a:clrFrom>
              <a:clrTo>
                <a:srgbClr val="FDFDFD">
                  <a:alpha val="0"/>
                </a:srgbClr>
              </a:clrTo>
            </a:clrChange>
            <a:extLst>
              <a:ext uri="{28A0092B-C50C-407E-A947-70E740481C1C}">
                <a14:useLocalDpi xmlns:a14="http://schemas.microsoft.com/office/drawing/2010/main" val="0"/>
              </a:ext>
            </a:extLst>
          </a:blip>
          <a:srcRect l="9244" t="8217" r="7561" b="9610"/>
          <a:stretch>
            <a:fillRect/>
          </a:stretch>
        </p:blipFill>
        <p:spPr bwMode="auto">
          <a:xfrm>
            <a:off x="5212686" y="2286531"/>
            <a:ext cx="707642" cy="39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descr="PG.bmp"/>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82527" y="2247715"/>
            <a:ext cx="469328" cy="4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Content Placeholder 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7249875" y="2220365"/>
            <a:ext cx="423131" cy="33136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8" name="Rectangle 27"/>
          <p:cNvSpPr/>
          <p:nvPr/>
        </p:nvSpPr>
        <p:spPr>
          <a:xfrm>
            <a:off x="1263705" y="2924377"/>
            <a:ext cx="888327" cy="13501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200" dirty="0"/>
          </a:p>
          <a:p>
            <a:pPr algn="ctr"/>
            <a:endParaRPr lang="de-AT" altLang="en-US" sz="1200" b="1" dirty="0">
              <a:solidFill>
                <a:schemeClr val="tx1"/>
              </a:solidFill>
              <a:ea typeface="MS PGothic" panose="020B0600070205080204" pitchFamily="34" charset="-128"/>
            </a:endParaRPr>
          </a:p>
          <a:p>
            <a:pPr algn="ctr"/>
            <a:r>
              <a:rPr lang="de-AT" altLang="en-US" sz="900" dirty="0">
                <a:latin typeface="Cooper Black" panose="0208090404030B020404" pitchFamily="18" charset="0"/>
              </a:rPr>
              <a:t>Siklameh</a:t>
            </a:r>
          </a:p>
          <a:p>
            <a:pPr algn="ctr"/>
            <a:r>
              <a:rPr lang="en-US" altLang="en-US" sz="825" b="1" i="1" dirty="0">
                <a:solidFill>
                  <a:schemeClr val="bg2">
                    <a:lumMod val="50000"/>
                  </a:schemeClr>
                </a:solidFill>
                <a:latin typeface="Cambria" panose="02040503050406030204" pitchFamily="18" charset="0"/>
                <a:cs typeface="Times New Roman" panose="02020603050405020304" pitchFamily="18" charset="0"/>
              </a:rPr>
              <a:t>Paints (Industrial, Construction, Automotive</a:t>
            </a:r>
            <a:r>
              <a:rPr lang="en-US" altLang="en-US" sz="1050" b="1" i="1" dirty="0">
                <a:solidFill>
                  <a:schemeClr val="bg2">
                    <a:lumMod val="50000"/>
                  </a:schemeClr>
                </a:solidFill>
                <a:latin typeface="Cambria" panose="02040503050406030204" pitchFamily="18" charset="0"/>
                <a:cs typeface="Times New Roman" panose="02020603050405020304" pitchFamily="18" charset="0"/>
              </a:rPr>
              <a:t>)</a:t>
            </a:r>
            <a:endParaRPr lang="fa-IR" altLang="en-US" sz="1050" b="1" i="1" dirty="0">
              <a:solidFill>
                <a:schemeClr val="bg2">
                  <a:lumMod val="50000"/>
                </a:schemeClr>
              </a:solidFill>
              <a:latin typeface="Cambria" panose="02040503050406030204" pitchFamily="18" charset="0"/>
              <a:cs typeface="Times New Roman" panose="02020603050405020304" pitchFamily="18" charset="0"/>
            </a:endParaRPr>
          </a:p>
          <a:p>
            <a:pPr algn="ctr"/>
            <a:endParaRPr lang="de-AT" altLang="en-US" sz="1050" b="1" dirty="0">
              <a:solidFill>
                <a:schemeClr val="tx1"/>
              </a:solidFill>
              <a:ea typeface="MS PGothic" panose="020B0600070205080204" pitchFamily="34" charset="-128"/>
            </a:endParaRPr>
          </a:p>
          <a:p>
            <a:pPr algn="ctr"/>
            <a:endParaRPr lang="en-US" sz="1200" dirty="0"/>
          </a:p>
          <a:p>
            <a:pPr algn="ctr"/>
            <a:endParaRPr lang="en-US" sz="1350" dirty="0"/>
          </a:p>
        </p:txBody>
      </p:sp>
      <p:sp>
        <p:nvSpPr>
          <p:cNvPr id="29" name="Flowchart: Document 28"/>
          <p:cNvSpPr/>
          <p:nvPr/>
        </p:nvSpPr>
        <p:spPr>
          <a:xfrm>
            <a:off x="1494947" y="2787774"/>
            <a:ext cx="702078" cy="324036"/>
          </a:xfrm>
          <a:prstGeom prst="flowChartDocumen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t>2003</a:t>
            </a:r>
          </a:p>
        </p:txBody>
      </p:sp>
      <p:sp>
        <p:nvSpPr>
          <p:cNvPr id="31" name="Flowchart: Document 30"/>
          <p:cNvSpPr/>
          <p:nvPr/>
        </p:nvSpPr>
        <p:spPr>
          <a:xfrm>
            <a:off x="2450361" y="2787774"/>
            <a:ext cx="702078" cy="324036"/>
          </a:xfrm>
          <a:prstGeom prst="flowChartDocumen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t>2005</a:t>
            </a:r>
          </a:p>
        </p:txBody>
      </p:sp>
      <p:sp>
        <p:nvSpPr>
          <p:cNvPr id="33" name="Flowchart: Document 32"/>
          <p:cNvSpPr/>
          <p:nvPr/>
        </p:nvSpPr>
        <p:spPr>
          <a:xfrm>
            <a:off x="3414477" y="2768546"/>
            <a:ext cx="702078" cy="324036"/>
          </a:xfrm>
          <a:prstGeom prst="flowChartDocumen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t>2005</a:t>
            </a:r>
          </a:p>
        </p:txBody>
      </p:sp>
      <p:sp>
        <p:nvSpPr>
          <p:cNvPr id="34" name="Rectangle 33"/>
          <p:cNvSpPr/>
          <p:nvPr/>
        </p:nvSpPr>
        <p:spPr>
          <a:xfrm>
            <a:off x="5142707" y="2923739"/>
            <a:ext cx="888327" cy="13501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200" dirty="0"/>
          </a:p>
          <a:p>
            <a:pPr algn="ctr"/>
            <a:r>
              <a:rPr lang="en-US" sz="900" dirty="0" err="1">
                <a:latin typeface="Cooper Black" panose="0208090404030B020404" pitchFamily="18" charset="0"/>
              </a:rPr>
              <a:t>Artin</a:t>
            </a:r>
            <a:r>
              <a:rPr lang="en-US" sz="900" dirty="0">
                <a:latin typeface="Cooper Black" panose="0208090404030B020404" pitchFamily="18" charset="0"/>
              </a:rPr>
              <a:t> </a:t>
            </a:r>
            <a:r>
              <a:rPr lang="en-US" sz="900" dirty="0" err="1">
                <a:latin typeface="Cooper Black" panose="0208090404030B020404" pitchFamily="18" charset="0"/>
              </a:rPr>
              <a:t>Borna</a:t>
            </a:r>
            <a:endParaRPr lang="en-US" sz="900" dirty="0">
              <a:latin typeface="Cooper Black" panose="0208090404030B020404" pitchFamily="18" charset="0"/>
            </a:endParaRPr>
          </a:p>
          <a:p>
            <a:pPr algn="ctr"/>
            <a:endParaRPr lang="en-US" sz="900" dirty="0">
              <a:latin typeface="Arial Black" panose="020B0A04020102020204" pitchFamily="34" charset="0"/>
            </a:endParaRPr>
          </a:p>
          <a:p>
            <a:pPr algn="ctr">
              <a:defRPr/>
            </a:pPr>
            <a:r>
              <a:rPr lang="en-US" altLang="en-US" sz="900" b="1" i="1" dirty="0">
                <a:solidFill>
                  <a:schemeClr val="bg2">
                    <a:lumMod val="50000"/>
                  </a:schemeClr>
                </a:solidFill>
                <a:latin typeface="Cambria" panose="02040503050406030204" pitchFamily="18" charset="0"/>
                <a:cs typeface="Times New Roman" panose="02020603050405020304" pitchFamily="18" charset="0"/>
              </a:rPr>
              <a:t>Trading</a:t>
            </a:r>
            <a:r>
              <a:rPr lang="en-US" altLang="en-US" sz="900" b="1" i="1" dirty="0">
                <a:solidFill>
                  <a:schemeClr val="bg2">
                    <a:lumMod val="25000"/>
                  </a:schemeClr>
                </a:solidFill>
                <a:latin typeface="Cambria" panose="02040503050406030204" pitchFamily="18" charset="0"/>
                <a:cs typeface="Times New Roman" panose="02020603050405020304" pitchFamily="18" charset="0"/>
              </a:rPr>
              <a:t> </a:t>
            </a:r>
            <a:r>
              <a:rPr lang="en-US" altLang="en-US" sz="750" b="1" i="1" dirty="0">
                <a:solidFill>
                  <a:schemeClr val="bg2">
                    <a:lumMod val="50000"/>
                  </a:schemeClr>
                </a:solidFill>
                <a:latin typeface="Cambria" panose="02040503050406030204" pitchFamily="18" charset="0"/>
                <a:cs typeface="Times New Roman" panose="02020603050405020304" pitchFamily="18" charset="0"/>
              </a:rPr>
              <a:t>(Import/Export)</a:t>
            </a:r>
          </a:p>
          <a:p>
            <a:pPr algn="ctr"/>
            <a:endParaRPr lang="en-US" sz="1200" dirty="0"/>
          </a:p>
          <a:p>
            <a:pPr algn="ctr"/>
            <a:endParaRPr lang="en-US" sz="1350" dirty="0"/>
          </a:p>
        </p:txBody>
      </p:sp>
      <p:sp>
        <p:nvSpPr>
          <p:cNvPr id="35" name="Flowchart: Document 34"/>
          <p:cNvSpPr/>
          <p:nvPr/>
        </p:nvSpPr>
        <p:spPr>
          <a:xfrm>
            <a:off x="5371160" y="2768546"/>
            <a:ext cx="702078" cy="324036"/>
          </a:xfrm>
          <a:prstGeom prst="flowChartDocumen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t>2009</a:t>
            </a:r>
          </a:p>
        </p:txBody>
      </p:sp>
      <p:sp>
        <p:nvSpPr>
          <p:cNvPr id="36" name="Rectangle 35"/>
          <p:cNvSpPr/>
          <p:nvPr/>
        </p:nvSpPr>
        <p:spPr>
          <a:xfrm>
            <a:off x="6101387" y="2934086"/>
            <a:ext cx="869228" cy="13501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825" dirty="0">
                <a:latin typeface="Cooper Black" panose="0208090404030B020404" pitchFamily="18" charset="0"/>
              </a:rPr>
              <a:t>New </a:t>
            </a:r>
            <a:r>
              <a:rPr lang="en-US" sz="825" dirty="0" err="1">
                <a:latin typeface="Cooper Black" panose="0208090404030B020404" pitchFamily="18" charset="0"/>
              </a:rPr>
              <a:t>PartLastic</a:t>
            </a:r>
            <a:r>
              <a:rPr lang="en-US" sz="825" dirty="0">
                <a:latin typeface="Cooper Black" panose="0208090404030B020404" pitchFamily="18" charset="0"/>
              </a:rPr>
              <a:t> Organization </a:t>
            </a:r>
          </a:p>
          <a:p>
            <a:pPr algn="ctr"/>
            <a:endParaRPr lang="en-US" sz="1350" dirty="0"/>
          </a:p>
        </p:txBody>
      </p:sp>
      <p:sp>
        <p:nvSpPr>
          <p:cNvPr id="37" name="Flowchart: Document 36"/>
          <p:cNvSpPr/>
          <p:nvPr/>
        </p:nvSpPr>
        <p:spPr>
          <a:xfrm>
            <a:off x="6315361" y="2768546"/>
            <a:ext cx="702078" cy="324036"/>
          </a:xfrm>
          <a:prstGeom prst="flowChartDocumen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t>2014</a:t>
            </a:r>
          </a:p>
        </p:txBody>
      </p:sp>
      <p:pic>
        <p:nvPicPr>
          <p:cNvPr id="41" name="Picture 19" descr="C:\Documents and Settings\930853\Local Settings\Temporary Internet Files\Content.Word\arm.jp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1546" y="3866367"/>
            <a:ext cx="340207" cy="37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93384" y="3839371"/>
            <a:ext cx="387527" cy="37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 descr="F:\Payamand\Pic\Arm PM 1\Logo PL.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32629" y="3725105"/>
            <a:ext cx="43219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5" descr="Untitled.jpg"/>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r="26604" b="40453"/>
          <a:stretch>
            <a:fillRect/>
          </a:stretch>
        </p:blipFill>
        <p:spPr bwMode="auto">
          <a:xfrm>
            <a:off x="2431731" y="3750333"/>
            <a:ext cx="432457" cy="44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descr="F:\Payamand\Pic\Arm PM 1\Logo PL.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79864" y="3706274"/>
            <a:ext cx="43219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p:cNvSpPr/>
          <p:nvPr/>
        </p:nvSpPr>
        <p:spPr>
          <a:xfrm>
            <a:off x="7055313" y="2926607"/>
            <a:ext cx="869228" cy="13501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825" dirty="0">
                <a:latin typeface="Cooper Black" panose="0208090404030B020404" pitchFamily="18" charset="0"/>
              </a:rPr>
              <a:t>Mashhad</a:t>
            </a:r>
          </a:p>
          <a:p>
            <a:pPr algn="ctr"/>
            <a:r>
              <a:rPr lang="en-US" sz="825" dirty="0">
                <a:latin typeface="Cooper Black" panose="0208090404030B020404" pitchFamily="18" charset="0"/>
              </a:rPr>
              <a:t>Wheel</a:t>
            </a:r>
          </a:p>
          <a:p>
            <a:pPr algn="ctr"/>
            <a:r>
              <a:rPr lang="en-US" sz="825" dirty="0">
                <a:latin typeface="Cooper Black" panose="0208090404030B020404" pitchFamily="18" charset="0"/>
              </a:rPr>
              <a:t>MFG</a:t>
            </a:r>
          </a:p>
          <a:p>
            <a:pPr algn="ctr"/>
            <a:endParaRPr lang="en-US" sz="1350" dirty="0"/>
          </a:p>
        </p:txBody>
      </p:sp>
      <p:sp>
        <p:nvSpPr>
          <p:cNvPr id="43" name="Flowchart: Document 42"/>
          <p:cNvSpPr/>
          <p:nvPr/>
        </p:nvSpPr>
        <p:spPr>
          <a:xfrm>
            <a:off x="7275696" y="2761067"/>
            <a:ext cx="702078" cy="324036"/>
          </a:xfrm>
          <a:prstGeom prst="flowChartDocumen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t>201</a:t>
            </a:r>
            <a:r>
              <a:rPr lang="fa-IR" sz="1350" dirty="0"/>
              <a:t>8</a:t>
            </a:r>
            <a:endParaRPr lang="en-US" sz="1350" dirty="0"/>
          </a:p>
        </p:txBody>
      </p:sp>
      <p:sp>
        <p:nvSpPr>
          <p:cNvPr id="51" name="Title 1"/>
          <p:cNvSpPr>
            <a:spLocks noGrp="1"/>
          </p:cNvSpPr>
          <p:nvPr>
            <p:ph type="title"/>
          </p:nvPr>
        </p:nvSpPr>
        <p:spPr>
          <a:xfrm>
            <a:off x="1485900" y="258856"/>
            <a:ext cx="6172200" cy="857250"/>
          </a:xfrm>
        </p:spPr>
        <p:txBody>
          <a:bodyPr>
            <a:noAutofit/>
          </a:bodyPr>
          <a:lstStyle/>
          <a:p>
            <a:r>
              <a:rPr lang="en-GB" altLang="en-US" sz="2800" dirty="0">
                <a:effectLst>
                  <a:outerShdw blurRad="38100" dist="38100" dir="2700000" algn="tl">
                    <a:srgbClr val="000000">
                      <a:alpha val="43137"/>
                    </a:srgbClr>
                  </a:outerShdw>
                </a:effectLst>
                <a:latin typeface="Times New Roman" panose="02020603050405020304" pitchFamily="18" charset="0"/>
                <a:cs typeface="B Nazanin" panose="00000400000000000000" pitchFamily="2" charset="-78"/>
              </a:rPr>
              <a:t> </a:t>
            </a:r>
            <a:r>
              <a:rPr lang="fa-IR" alt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گروه صنعتی پارت‌لاستیک در یک نگاه</a:t>
            </a:r>
            <a:br>
              <a:rPr lang="fa-IR" alt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r>
              <a:rPr lang="en-GB" alt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1981 – 2018</a:t>
            </a:r>
            <a:endParaRPr 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sp>
        <p:nvSpPr>
          <p:cNvPr id="50" name="Rectangle 49"/>
          <p:cNvSpPr/>
          <p:nvPr/>
        </p:nvSpPr>
        <p:spPr>
          <a:xfrm>
            <a:off x="4179668" y="2901932"/>
            <a:ext cx="888327" cy="13501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200" dirty="0"/>
          </a:p>
          <a:p>
            <a:pPr algn="ctr"/>
            <a:r>
              <a:rPr lang="en-US" sz="900" dirty="0" smtClean="0">
                <a:latin typeface="Cooper Black" panose="0208090404030B020404" pitchFamily="18" charset="0"/>
              </a:rPr>
              <a:t>PL university</a:t>
            </a:r>
            <a:endParaRPr lang="en-US" sz="900" dirty="0">
              <a:latin typeface="Cooper Black" panose="0208090404030B020404" pitchFamily="18" charset="0"/>
            </a:endParaRPr>
          </a:p>
          <a:p>
            <a:pPr algn="ctr"/>
            <a:endParaRPr lang="en-US" sz="900" dirty="0">
              <a:latin typeface="Arial Black" panose="020B0A04020102020204" pitchFamily="34" charset="0"/>
            </a:endParaRPr>
          </a:p>
          <a:p>
            <a:pPr algn="ctr">
              <a:defRPr/>
            </a:pPr>
            <a:r>
              <a:rPr lang="en-US" altLang="en-US" sz="900" b="1" i="1" dirty="0" err="1" smtClean="0">
                <a:solidFill>
                  <a:schemeClr val="bg2">
                    <a:lumMod val="50000"/>
                  </a:schemeClr>
                </a:solidFill>
                <a:latin typeface="Cambria" panose="02040503050406030204" pitchFamily="18" charset="0"/>
                <a:cs typeface="Times New Roman" panose="02020603050405020304" pitchFamily="18" charset="0"/>
              </a:rPr>
              <a:t>PartLastic</a:t>
            </a:r>
            <a:r>
              <a:rPr lang="en-US" altLang="en-US" sz="900" b="1" i="1" dirty="0" smtClean="0">
                <a:solidFill>
                  <a:schemeClr val="bg2">
                    <a:lumMod val="50000"/>
                  </a:schemeClr>
                </a:solidFill>
                <a:latin typeface="Cambria" panose="02040503050406030204" pitchFamily="18" charset="0"/>
                <a:cs typeface="Times New Roman" panose="02020603050405020304" pitchFamily="18" charset="0"/>
              </a:rPr>
              <a:t> University</a:t>
            </a:r>
            <a:endParaRPr lang="en-US" altLang="en-US" sz="750" b="1" i="1" dirty="0">
              <a:solidFill>
                <a:schemeClr val="bg2">
                  <a:lumMod val="50000"/>
                </a:schemeClr>
              </a:solidFill>
              <a:latin typeface="Cambria" panose="02040503050406030204" pitchFamily="18" charset="0"/>
              <a:cs typeface="Times New Roman" panose="02020603050405020304" pitchFamily="18" charset="0"/>
            </a:endParaRPr>
          </a:p>
          <a:p>
            <a:pPr algn="ctr"/>
            <a:endParaRPr lang="en-US" sz="1200" dirty="0"/>
          </a:p>
          <a:p>
            <a:pPr algn="ctr"/>
            <a:endParaRPr lang="en-US" sz="1350" dirty="0"/>
          </a:p>
        </p:txBody>
      </p:sp>
      <p:sp>
        <p:nvSpPr>
          <p:cNvPr id="52" name="Flowchart: Document 51"/>
          <p:cNvSpPr/>
          <p:nvPr/>
        </p:nvSpPr>
        <p:spPr>
          <a:xfrm>
            <a:off x="4408121" y="2746739"/>
            <a:ext cx="702078" cy="324036"/>
          </a:xfrm>
          <a:prstGeom prst="flowChartDocumen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smtClean="0"/>
              <a:t>2008</a:t>
            </a:r>
            <a:endParaRPr lang="en-US" sz="1350" dirty="0"/>
          </a:p>
        </p:txBody>
      </p:sp>
      <p:pic>
        <p:nvPicPr>
          <p:cNvPr id="2" name="Picture 1"/>
          <p:cNvPicPr>
            <a:picLocks noChangeAspect="1"/>
          </p:cNvPicPr>
          <p:nvPr/>
        </p:nvPicPr>
        <p:blipFill>
          <a:blip r:embed="rId14"/>
          <a:stretch>
            <a:fillRect/>
          </a:stretch>
        </p:blipFill>
        <p:spPr>
          <a:xfrm>
            <a:off x="7163420" y="3725105"/>
            <a:ext cx="648416" cy="525880"/>
          </a:xfrm>
          <a:prstGeom prst="rect">
            <a:avLst/>
          </a:prstGeom>
        </p:spPr>
      </p:pic>
      <p:pic>
        <p:nvPicPr>
          <p:cNvPr id="53" name="Picture 2" descr="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283968" y="3826930"/>
            <a:ext cx="640660" cy="36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4286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پروژه </a:t>
            </a:r>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های شرکت پارت لاستیک</a:t>
            </a:r>
            <a:b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a:t>
            </a:r>
            <a:b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endParaRPr lang="en-US"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sp>
        <p:nvSpPr>
          <p:cNvPr id="20" name="Content Placeholder 2"/>
          <p:cNvSpPr>
            <a:spLocks noGrp="1"/>
          </p:cNvSpPr>
          <p:nvPr/>
        </p:nvSpPr>
        <p:spPr>
          <a:xfrm>
            <a:off x="3995937" y="1419622"/>
            <a:ext cx="4912356" cy="3312368"/>
          </a:xfrm>
          <a:prstGeom prst="rect">
            <a:avLst/>
          </a:prstGeom>
        </p:spPr>
        <p:txBody>
          <a:bodyPr vert="horz">
            <a:noAutofit/>
          </a:bodyPr>
          <a:lstStyle/>
          <a:p>
            <a:pPr marL="320040" indent="-320040" algn="just" rtl="1">
              <a:spcBef>
                <a:spcPts val="700"/>
              </a:spcBef>
              <a:buClr>
                <a:schemeClr val="accent2"/>
              </a:buClr>
              <a:buSzPct val="60000"/>
              <a:buFont typeface="Wingdings"/>
              <a:buChar char=""/>
            </a:pPr>
            <a:r>
              <a:rPr lang="fa-IR" sz="1600" dirty="0">
                <a:cs typeface="B Nazanin" panose="00000400000000000000" pitchFamily="2" charset="-78"/>
              </a:rPr>
              <a:t>قطعه طبق خودروهای پژو و سیتروئن</a:t>
            </a:r>
            <a:r>
              <a:rPr lang="fa-IR" sz="1600" dirty="0" smtClean="0">
                <a:cs typeface="B Nazanin" panose="00000400000000000000" pitchFamily="2" charset="-78"/>
              </a:rPr>
              <a:t>: با </a:t>
            </a:r>
            <a:r>
              <a:rPr lang="fa-IR" sz="1600" dirty="0">
                <a:cs typeface="B Nazanin" panose="00000400000000000000" pitchFamily="2" charset="-78"/>
              </a:rPr>
              <a:t>توجه به تخصص و سابقه این شرکت در تولید انواع بوش های طبق خودرو ،سالهاست که این قطعات توسط پارت لاستیک تولید و به مجموعه سازها تحویل میگردد </a:t>
            </a:r>
            <a:r>
              <a:rPr lang="fa-IR" sz="1600" dirty="0" smtClean="0">
                <a:cs typeface="B Nazanin" panose="00000400000000000000" pitchFamily="2" charset="-78"/>
              </a:rPr>
              <a:t>. برای تامین </a:t>
            </a:r>
            <a:r>
              <a:rPr lang="fa-IR" sz="1600" dirty="0">
                <a:cs typeface="B Nazanin" panose="00000400000000000000" pitchFamily="2" charset="-78"/>
              </a:rPr>
              <a:t>مجموعه کامل طبق خودرو </a:t>
            </a:r>
            <a:r>
              <a:rPr lang="fa-IR" sz="1600" dirty="0" smtClean="0">
                <a:cs typeface="B Nazanin" panose="00000400000000000000" pitchFamily="2" charset="-78"/>
              </a:rPr>
              <a:t>با هدف بهبود کیفی، </a:t>
            </a:r>
            <a:r>
              <a:rPr lang="fa-IR" sz="1600" dirty="0">
                <a:cs typeface="B Nazanin" panose="00000400000000000000" pitchFamily="2" charset="-78"/>
              </a:rPr>
              <a:t>تولید بدنه فلزی و مونتاژ بوش های طبق،نیازمند تجهیزات تولیدی میباشد</a:t>
            </a:r>
            <a:r>
              <a:rPr lang="fa-IR" sz="1600" dirty="0" smtClean="0">
                <a:cs typeface="B Nazanin" panose="00000400000000000000" pitchFamily="2" charset="-78"/>
              </a:rPr>
              <a:t>.</a:t>
            </a:r>
          </a:p>
          <a:p>
            <a:pPr marL="320040" indent="-320040" algn="just" rtl="1">
              <a:spcBef>
                <a:spcPts val="700"/>
              </a:spcBef>
              <a:buClr>
                <a:schemeClr val="accent2"/>
              </a:buClr>
              <a:buSzPct val="60000"/>
              <a:buFont typeface="Wingdings"/>
              <a:buChar char=""/>
            </a:pPr>
            <a:endParaRPr lang="fa-IR" sz="1600" dirty="0">
              <a:cs typeface="B Nazanin" panose="00000400000000000000" pitchFamily="2" charset="-78"/>
            </a:endParaRPr>
          </a:p>
          <a:p>
            <a:pPr marL="320040" indent="-320040" algn="just" rtl="1">
              <a:spcBef>
                <a:spcPts val="700"/>
              </a:spcBef>
              <a:buClr>
                <a:schemeClr val="accent2"/>
              </a:buClr>
              <a:buSzPct val="60000"/>
              <a:buFont typeface="Wingdings"/>
              <a:buChar char=""/>
            </a:pPr>
            <a:r>
              <a:rPr lang="fa-IR" sz="1600" dirty="0">
                <a:cs typeface="B Nazanin" panose="00000400000000000000" pitchFamily="2" charset="-78"/>
              </a:rPr>
              <a:t>قطعه ضربه گیر کمک فنر خودرو با جنس پلی یورتان</a:t>
            </a:r>
            <a:r>
              <a:rPr lang="fa-IR" sz="1600" dirty="0" smtClean="0">
                <a:cs typeface="B Nazanin" panose="00000400000000000000" pitchFamily="2" charset="-78"/>
              </a:rPr>
              <a:t>: این </a:t>
            </a:r>
            <a:r>
              <a:rPr lang="fa-IR" sz="1600" dirty="0">
                <a:cs typeface="B Nazanin" panose="00000400000000000000" pitchFamily="2" charset="-78"/>
              </a:rPr>
              <a:t>قطعه در کیفیت سیستم تعلیق خودرو نقش بسزایی دارد که با جذب نیروها و ضربات  وارد شده  از چرخ ها به شاسی خودرو باعث راحتی سرنشینان در خودرو </a:t>
            </a:r>
            <a:r>
              <a:rPr lang="fa-IR" sz="1600" dirty="0" smtClean="0">
                <a:cs typeface="B Nazanin" panose="00000400000000000000" pitchFamily="2" charset="-78"/>
              </a:rPr>
              <a:t>میگردد. در </a:t>
            </a:r>
            <a:r>
              <a:rPr lang="fa-IR" sz="1600" dirty="0">
                <a:cs typeface="B Nazanin" panose="00000400000000000000" pitchFamily="2" charset="-78"/>
              </a:rPr>
              <a:t>حال حاضر تامین </a:t>
            </a:r>
            <a:r>
              <a:rPr lang="fa-IR" sz="1600" dirty="0" smtClean="0">
                <a:cs typeface="B Nazanin" panose="00000400000000000000" pitchFamily="2" charset="-78"/>
              </a:rPr>
              <a:t>به </a:t>
            </a:r>
            <a:r>
              <a:rPr lang="fa-IR" sz="1600" dirty="0">
                <a:cs typeface="B Nazanin" panose="00000400000000000000" pitchFamily="2" charset="-78"/>
              </a:rPr>
              <a:t>صورت واردات از کشورهایی نظیر آلمان و چین صورت میگیرد</a:t>
            </a:r>
            <a:r>
              <a:rPr lang="fa-IR" sz="1600" dirty="0" smtClean="0">
                <a:cs typeface="B Nazanin" panose="00000400000000000000" pitchFamily="2" charset="-78"/>
              </a:rPr>
              <a:t>. و بر </a:t>
            </a:r>
            <a:r>
              <a:rPr lang="fa-IR" sz="1600" dirty="0">
                <a:cs typeface="B Nazanin" panose="00000400000000000000" pitchFamily="2" charset="-78"/>
              </a:rPr>
              <a:t>طبق توافق انجام شده توسط این شرکت با تامین کننده ای ازکره جنوبی، انتقال دانش فنی و تجهیز تولید این قطعه امکان پذیر خواهد بود.</a:t>
            </a:r>
          </a:p>
          <a:p>
            <a:pPr marL="320040" indent="-320040" algn="just" rtl="1">
              <a:spcBef>
                <a:spcPts val="700"/>
              </a:spcBef>
              <a:buClr>
                <a:schemeClr val="accent2"/>
              </a:buClr>
              <a:buSzPct val="60000"/>
              <a:buFont typeface="Wingdings"/>
              <a:buChar char=""/>
            </a:pPr>
            <a:endParaRPr lang="fa-IR" sz="1600" dirty="0">
              <a:cs typeface="B Nazanin" panose="00000400000000000000" pitchFamily="2" charset="-78"/>
            </a:endParaRPr>
          </a:p>
          <a:p>
            <a:pPr marL="320040" indent="-320040" algn="just" rtl="1">
              <a:spcBef>
                <a:spcPts val="700"/>
              </a:spcBef>
              <a:buClr>
                <a:schemeClr val="accent2"/>
              </a:buClr>
              <a:buSzPct val="60000"/>
              <a:buFont typeface="Wingdings"/>
              <a:buChar char=""/>
            </a:pPr>
            <a:endParaRPr lang="en-US" sz="1600" dirty="0"/>
          </a:p>
          <a:p>
            <a:pPr marL="320040" indent="-320040" algn="just" rtl="1">
              <a:spcBef>
                <a:spcPts val="700"/>
              </a:spcBef>
              <a:buClr>
                <a:schemeClr val="accent2"/>
              </a:buClr>
              <a:buSzPct val="60000"/>
              <a:buFont typeface="Wingdings"/>
              <a:buChar char=""/>
            </a:pPr>
            <a:endParaRPr lang="en-US" sz="1600" dirty="0">
              <a:cs typeface="B Nazanin" panose="00000400000000000000" pitchFamily="2" charset="-78"/>
            </a:endParaRPr>
          </a:p>
        </p:txBody>
      </p:sp>
      <p:pic>
        <p:nvPicPr>
          <p:cNvPr id="10" name="Picture 4" descr="http://www.abipic.com/wp-content/uploads/2011/12/Iran_Khodro.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0479" y="639097"/>
            <a:ext cx="416371" cy="4163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1507206999909_saip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3540" y="609991"/>
            <a:ext cx="1021817" cy="47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732" r="31004"/>
          <a:stretch/>
        </p:blipFill>
        <p:spPr bwMode="auto">
          <a:xfrm>
            <a:off x="3440489" y="617192"/>
            <a:ext cx="644489" cy="4402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Payamand\Pic\Arm PM 1\Logo P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6469" y="214690"/>
            <a:ext cx="689876" cy="79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p:nvPr/>
        </p:nvPicPr>
        <p:blipFill>
          <a:blip r:embed="rId6" cstate="print">
            <a:extLst>
              <a:ext uri="{28A0092B-C50C-407E-A947-70E740481C1C}">
                <a14:useLocalDpi xmlns:a14="http://schemas.microsoft.com/office/drawing/2010/main" val="0"/>
              </a:ext>
            </a:extLst>
          </a:blip>
          <a:stretch>
            <a:fillRect/>
          </a:stretch>
        </p:blipFill>
        <p:spPr>
          <a:xfrm>
            <a:off x="35608" y="1347614"/>
            <a:ext cx="1440160" cy="1080120"/>
          </a:xfrm>
          <a:prstGeom prst="rect">
            <a:avLst/>
          </a:prstGeom>
        </p:spPr>
      </p:pic>
      <p:pic>
        <p:nvPicPr>
          <p:cNvPr id="18" name="Picture 17" descr="Image result for ‫تصویر طبق خودرو پژو‬‎">
            <a:hlinkClick r:id="rId7"/>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11724" y="1635822"/>
            <a:ext cx="2248256" cy="1091126"/>
          </a:xfrm>
          <a:prstGeom prst="rect">
            <a:avLst/>
          </a:prstGeom>
          <a:noFill/>
          <a:ln>
            <a:noFill/>
          </a:ln>
        </p:spPr>
      </p:pic>
      <p:pic>
        <p:nvPicPr>
          <p:cNvPr id="19" name="Picture 18" descr="Image result for JOUNCE BUMPER">
            <a:hlinkClick r:id="rId9"/>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011" y="2939606"/>
            <a:ext cx="1777807" cy="999678"/>
          </a:xfrm>
          <a:prstGeom prst="rect">
            <a:avLst/>
          </a:prstGeom>
          <a:noFill/>
          <a:ln>
            <a:noFill/>
          </a:ln>
        </p:spPr>
      </p:pic>
      <p:pic>
        <p:nvPicPr>
          <p:cNvPr id="21" name="Picture 20" descr="C:\Users\920002\Desktop\52088705ae_919.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13795" y="2939606"/>
            <a:ext cx="1276109" cy="1005840"/>
          </a:xfrm>
          <a:prstGeom prst="rect">
            <a:avLst/>
          </a:prstGeom>
          <a:noFill/>
          <a:ln>
            <a:noFill/>
          </a:ln>
        </p:spPr>
      </p:pic>
      <p:pic>
        <p:nvPicPr>
          <p:cNvPr id="22" name="Picture 21" descr="C:\Users\920002\Desktop\20120824072537_6815.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7824" y="4044657"/>
            <a:ext cx="2200090" cy="812998"/>
          </a:xfrm>
          <a:prstGeom prst="rect">
            <a:avLst/>
          </a:prstGeom>
          <a:noFill/>
          <a:ln>
            <a:noFill/>
          </a:ln>
        </p:spPr>
      </p:pic>
    </p:spTree>
    <p:extLst>
      <p:ext uri="{BB962C8B-B14F-4D97-AF65-F5344CB8AC3E}">
        <p14:creationId xmlns:p14="http://schemas.microsoft.com/office/powerpoint/2010/main" val="26931243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pPr algn="ctr"/>
            <a:r>
              <a:rPr lang="fa-IR" dirty="0" smtClean="0"/>
              <a:t>پروژه های شرکت عایق خودرو</a:t>
            </a:r>
            <a:endParaRPr lang="en-US" dirty="0"/>
          </a:p>
        </p:txBody>
      </p:sp>
      <p:pic>
        <p:nvPicPr>
          <p:cNvPr id="11" name="Picture 1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8213" y="195486"/>
            <a:ext cx="690373" cy="792088"/>
          </a:xfrm>
          <a:prstGeom prst="rect">
            <a:avLst/>
          </a:prstGeom>
        </p:spPr>
      </p:pic>
      <p:pic>
        <p:nvPicPr>
          <p:cNvPr id="5" name="Picture 9" descr="Logo.png"/>
          <p:cNvPicPr>
            <a:picLocks noChangeAspect="1"/>
          </p:cNvPicPr>
          <p:nvPr/>
        </p:nvPicPr>
        <p:blipFill>
          <a:blip r:embed="rId3" cstate="print">
            <a:extLst>
              <a:ext uri="{28A0092B-C50C-407E-A947-70E740481C1C}">
                <a14:useLocalDpi xmlns:a14="http://schemas.microsoft.com/office/drawing/2010/main" val="0"/>
              </a:ext>
            </a:extLst>
          </a:blip>
          <a:srcRect b="37614"/>
          <a:stretch>
            <a:fillRect/>
          </a:stretch>
        </p:blipFill>
        <p:spPr bwMode="auto">
          <a:xfrm>
            <a:off x="7956376" y="339502"/>
            <a:ext cx="994225" cy="38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1203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15228" y="3126943"/>
            <a:ext cx="2673074" cy="1900719"/>
          </a:xfrm>
          <a:prstGeom prst="rect">
            <a:avLst/>
          </a:prstGeom>
        </p:spPr>
      </p:pic>
      <p:sp>
        <p:nvSpPr>
          <p:cNvPr id="2" name="Title 1"/>
          <p:cNvSpPr>
            <a:spLocks noGrp="1"/>
          </p:cNvSpPr>
          <p:nvPr>
            <p:ph type="title"/>
          </p:nvPr>
        </p:nvSpPr>
        <p:spPr/>
        <p:txBody>
          <a:bodyPr>
            <a:normAutofit fontScale="90000"/>
          </a:bodyPr>
          <a:lstStyle/>
          <a:p>
            <a:r>
              <a:rPr lang="fa-IR"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پروژه تولید عایق سقف </a:t>
            </a:r>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کاذب خودرو</a:t>
            </a:r>
            <a:b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a:t>
            </a:r>
            <a:b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endParaRPr lang="en-US"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sp>
        <p:nvSpPr>
          <p:cNvPr id="20" name="Content Placeholder 2"/>
          <p:cNvSpPr>
            <a:spLocks noGrp="1"/>
          </p:cNvSpPr>
          <p:nvPr/>
        </p:nvSpPr>
        <p:spPr>
          <a:xfrm>
            <a:off x="3995937" y="1419622"/>
            <a:ext cx="4912356" cy="3312368"/>
          </a:xfrm>
          <a:prstGeom prst="rect">
            <a:avLst/>
          </a:prstGeom>
        </p:spPr>
        <p:txBody>
          <a:bodyPr vert="horz">
            <a:noAutofit/>
          </a:bodyPr>
          <a:lstStyle/>
          <a:p>
            <a:pPr marL="320040" indent="-320040" algn="just" rtl="1">
              <a:spcBef>
                <a:spcPts val="700"/>
              </a:spcBef>
              <a:buClr>
                <a:schemeClr val="accent2"/>
              </a:buClr>
              <a:buSzPct val="60000"/>
              <a:buFont typeface="Wingdings"/>
              <a:buChar char=""/>
            </a:pPr>
            <a:r>
              <a:rPr lang="fa-IR" sz="1600" dirty="0">
                <a:cs typeface="B Nazanin" panose="00000400000000000000" pitchFamily="2" charset="-78"/>
              </a:rPr>
              <a:t>پ</a:t>
            </a:r>
            <a:r>
              <a:rPr lang="fa-IR" sz="1600" dirty="0" smtClean="0">
                <a:cs typeface="B Nazanin" panose="00000400000000000000" pitchFamily="2" charset="-78"/>
              </a:rPr>
              <a:t>روژه </a:t>
            </a:r>
            <a:r>
              <a:rPr lang="fa-IR" sz="1600" dirty="0">
                <a:cs typeface="B Nazanin" panose="00000400000000000000" pitchFamily="2" charset="-78"/>
              </a:rPr>
              <a:t>تولید عایق سقف کاذب خودرو بر پایه </a:t>
            </a:r>
            <a:r>
              <a:rPr lang="fa-IR" sz="1600" dirty="0" smtClean="0">
                <a:cs typeface="B Nazanin" panose="00000400000000000000" pitchFamily="2" charset="-78"/>
              </a:rPr>
              <a:t>آخرین </a:t>
            </a:r>
            <a:r>
              <a:rPr lang="fa-IR" sz="1600" dirty="0">
                <a:cs typeface="B Nazanin" panose="00000400000000000000" pitchFamily="2" charset="-78"/>
              </a:rPr>
              <a:t>تکنولوژی روز دنیا و با روش </a:t>
            </a:r>
            <a:r>
              <a:rPr lang="en-US" sz="1600" dirty="0">
                <a:cs typeface="B Nazanin" panose="00000400000000000000" pitchFamily="2" charset="-78"/>
              </a:rPr>
              <a:t>wet </a:t>
            </a:r>
            <a:r>
              <a:rPr lang="fa-IR" sz="1600" dirty="0">
                <a:cs typeface="B Nazanin" panose="00000400000000000000" pitchFamily="2" charset="-78"/>
              </a:rPr>
              <a:t>در دستور کار است که کلیه ماشین الات ، از معتبرترین شرکتهای روز دنیا خریداری شده است </a:t>
            </a:r>
          </a:p>
          <a:p>
            <a:pPr marL="320040" indent="-320040" algn="just" rtl="1">
              <a:spcBef>
                <a:spcPts val="700"/>
              </a:spcBef>
              <a:buClr>
                <a:schemeClr val="accent2"/>
              </a:buClr>
              <a:buSzPct val="60000"/>
              <a:buFont typeface="Wingdings"/>
              <a:buChar char=""/>
            </a:pPr>
            <a:r>
              <a:rPr lang="fa-IR" sz="1600" dirty="0">
                <a:cs typeface="B Nazanin" panose="00000400000000000000" pitchFamily="2" charset="-78"/>
              </a:rPr>
              <a:t>و همزمان پیرو همراستایی با سیاستهای کلان شرکت و شعار تولید داخلی و بومی سازی ، پروسه تولیت فوم بلاک و ورق پلی یورتان در دستور کار قرار گرفته که از خروج میزان قابل توجهی ارز از کشور جلوگیری میکند .</a:t>
            </a:r>
            <a:r>
              <a:rPr lang="en-US" sz="1600" dirty="0" smtClean="0">
                <a:cs typeface="B Nazanin" panose="00000400000000000000" pitchFamily="2" charset="-78"/>
              </a:rPr>
              <a:t> </a:t>
            </a:r>
            <a:endParaRPr lang="en-US" sz="1600" dirty="0">
              <a:cs typeface="B Nazanin" panose="00000400000000000000" pitchFamily="2" charset="-78"/>
            </a:endParaRPr>
          </a:p>
        </p:txBody>
      </p:sp>
      <p:pic>
        <p:nvPicPr>
          <p:cNvPr id="22" name="Picture 9" descr="Logo.png"/>
          <p:cNvPicPr>
            <a:picLocks noChangeAspect="1"/>
          </p:cNvPicPr>
          <p:nvPr/>
        </p:nvPicPr>
        <p:blipFill>
          <a:blip r:embed="rId3" cstate="print">
            <a:extLst>
              <a:ext uri="{28A0092B-C50C-407E-A947-70E740481C1C}">
                <a14:useLocalDpi xmlns:a14="http://schemas.microsoft.com/office/drawing/2010/main" val="0"/>
              </a:ext>
            </a:extLst>
          </a:blip>
          <a:srcRect b="37614"/>
          <a:stretch>
            <a:fillRect/>
          </a:stretch>
        </p:blipFill>
        <p:spPr bwMode="auto">
          <a:xfrm>
            <a:off x="7812360" y="339502"/>
            <a:ext cx="994225" cy="38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609600" y="3388725"/>
            <a:ext cx="2154909" cy="1616182"/>
          </a:xfrm>
          <a:prstGeom prst="rect">
            <a:avLst/>
          </a:prstGeom>
        </p:spPr>
      </p:pic>
      <p:pic>
        <p:nvPicPr>
          <p:cNvPr id="5" name="Picture 4"/>
          <p:cNvPicPr>
            <a:picLocks noChangeAspect="1"/>
          </p:cNvPicPr>
          <p:nvPr/>
        </p:nvPicPr>
        <p:blipFill>
          <a:blip r:embed="rId5"/>
          <a:stretch>
            <a:fillRect/>
          </a:stretch>
        </p:blipFill>
        <p:spPr>
          <a:xfrm>
            <a:off x="395536" y="1459624"/>
            <a:ext cx="3133988" cy="1616182"/>
          </a:xfrm>
          <a:prstGeom prst="rect">
            <a:avLst/>
          </a:prstGeom>
        </p:spPr>
      </p:pic>
      <p:pic>
        <p:nvPicPr>
          <p:cNvPr id="10" name="Picture 4" descr="http://www.abipic.com/wp-content/uploads/2011/12/Iran_Khodro.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0479" y="639097"/>
            <a:ext cx="416371" cy="4163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1507206999909_saip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540" y="609991"/>
            <a:ext cx="1021817" cy="47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Related imag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732" r="31004"/>
          <a:stretch/>
        </p:blipFill>
        <p:spPr bwMode="auto">
          <a:xfrm>
            <a:off x="3440489" y="617192"/>
            <a:ext cx="644489" cy="4402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9"/>
          <a:stretch>
            <a:fillRect/>
          </a:stretch>
        </p:blipFill>
        <p:spPr>
          <a:xfrm>
            <a:off x="6372200" y="3317934"/>
            <a:ext cx="2114644" cy="1757764"/>
          </a:xfrm>
          <a:prstGeom prst="rect">
            <a:avLst/>
          </a:prstGeom>
        </p:spPr>
      </p:pic>
    </p:spTree>
    <p:extLst>
      <p:ext uri="{BB962C8B-B14F-4D97-AF65-F5344CB8AC3E}">
        <p14:creationId xmlns:p14="http://schemas.microsoft.com/office/powerpoint/2010/main" val="24261579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پروژه تولید عایق </a:t>
            </a:r>
            <a:r>
              <a:rPr lang="fa-IR"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های موکتی و نمدی خودرو</a:t>
            </a:r>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a:r>
            <a:b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a:t>
            </a:r>
            <a:b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endParaRPr lang="en-US"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sp>
        <p:nvSpPr>
          <p:cNvPr id="20" name="Content Placeholder 2"/>
          <p:cNvSpPr>
            <a:spLocks noGrp="1"/>
          </p:cNvSpPr>
          <p:nvPr/>
        </p:nvSpPr>
        <p:spPr>
          <a:xfrm>
            <a:off x="3995937" y="1419622"/>
            <a:ext cx="4912356" cy="3312368"/>
          </a:xfrm>
          <a:prstGeom prst="rect">
            <a:avLst/>
          </a:prstGeom>
        </p:spPr>
        <p:txBody>
          <a:bodyPr vert="horz">
            <a:noAutofit/>
          </a:bodyPr>
          <a:lstStyle/>
          <a:p>
            <a:pPr marL="320040" indent="-320040" algn="just" rtl="1">
              <a:spcBef>
                <a:spcPts val="700"/>
              </a:spcBef>
              <a:buClr>
                <a:schemeClr val="accent2"/>
              </a:buClr>
              <a:buSzPct val="60000"/>
              <a:buFont typeface="Wingdings"/>
              <a:buChar char=""/>
            </a:pPr>
            <a:r>
              <a:rPr lang="fa-IR" sz="1600" dirty="0">
                <a:cs typeface="B Nazanin" panose="00000400000000000000" pitchFamily="2" charset="-78"/>
              </a:rPr>
              <a:t>پ</a:t>
            </a:r>
            <a:r>
              <a:rPr lang="fa-IR" sz="1600" dirty="0" smtClean="0">
                <a:cs typeface="B Nazanin" panose="00000400000000000000" pitchFamily="2" charset="-78"/>
              </a:rPr>
              <a:t>روژه </a:t>
            </a:r>
            <a:r>
              <a:rPr lang="fa-IR" sz="1600" dirty="0">
                <a:cs typeface="B Nazanin" panose="00000400000000000000" pitchFamily="2" charset="-78"/>
              </a:rPr>
              <a:t>شرکت عایق خودرو توس که در زمینه </a:t>
            </a:r>
            <a:r>
              <a:rPr lang="en-US" sz="1600" dirty="0">
                <a:cs typeface="B Nazanin" panose="00000400000000000000" pitchFamily="2" charset="-78"/>
              </a:rPr>
              <a:t>NVH </a:t>
            </a:r>
            <a:r>
              <a:rPr lang="fa-IR" sz="1600" dirty="0">
                <a:cs typeface="B Nazanin" panose="00000400000000000000" pitchFamily="2" charset="-78"/>
              </a:rPr>
              <a:t>تا کنون فعال بوده است در راستای تکمیل سبد محصولی خود در این رسته تخصصی، </a:t>
            </a:r>
            <a:r>
              <a:rPr lang="fa-IR" sz="1600" dirty="0" smtClean="0">
                <a:cs typeface="B Nazanin" panose="00000400000000000000" pitchFamily="2" charset="-78"/>
              </a:rPr>
              <a:t>با </a:t>
            </a:r>
            <a:r>
              <a:rPr lang="fa-IR" sz="1600" dirty="0">
                <a:cs typeface="B Nazanin" panose="00000400000000000000" pitchFamily="2" charset="-78"/>
              </a:rPr>
              <a:t>شرکت معظم اتونیوم که صاحب دانش تراز اول دنیا در این زمینه می باشد، قرارداد انتقال دانش فنی تولید عایق های موکتی و نمدی خودرو های پژو 208 و 2008 را در پائیز امضاء و تبادل نماید. </a:t>
            </a:r>
          </a:p>
          <a:p>
            <a:pPr marL="320040" indent="-320040" algn="just" rtl="1">
              <a:spcBef>
                <a:spcPts val="700"/>
              </a:spcBef>
              <a:buClr>
                <a:schemeClr val="accent2"/>
              </a:buClr>
              <a:buSzPct val="60000"/>
              <a:buFont typeface="Wingdings"/>
              <a:buChar char=""/>
            </a:pPr>
            <a:r>
              <a:rPr lang="fa-IR" sz="1600" dirty="0" smtClean="0">
                <a:cs typeface="B Nazanin" panose="00000400000000000000" pitchFamily="2" charset="-78"/>
              </a:rPr>
              <a:t>این </a:t>
            </a:r>
            <a:r>
              <a:rPr lang="fa-IR" sz="1600" dirty="0">
                <a:cs typeface="B Nazanin" panose="00000400000000000000" pitchFamily="2" charset="-78"/>
              </a:rPr>
              <a:t>توافق محدود به قطعات پروژه مذکور نخواهد بود و در سایر زمینه های مشترک مانند عایق های حرارتی موتور و زیر بدنه نیز همکاری ها ادامه دارد و آینده دراز مدتِ متصور شده برای همکاری مشترک دو شرکت، تا سرمایه گذاری مشترک در این صنعت هم می باشد که با گسترش تجارت فعلی در آینده نزدیک قابل تحقق خواهد بود</a:t>
            </a:r>
            <a:r>
              <a:rPr lang="fa-IR" sz="1600" dirty="0" smtClean="0">
                <a:cs typeface="B Nazanin" panose="00000400000000000000" pitchFamily="2" charset="-78"/>
              </a:rPr>
              <a:t>.</a:t>
            </a:r>
            <a:endParaRPr lang="fa-IR" sz="1600" dirty="0">
              <a:cs typeface="B Nazanin" panose="00000400000000000000" pitchFamily="2" charset="-78"/>
            </a:endParaRPr>
          </a:p>
        </p:txBody>
      </p:sp>
      <p:pic>
        <p:nvPicPr>
          <p:cNvPr id="22" name="Picture 9" descr="Logo.png"/>
          <p:cNvPicPr>
            <a:picLocks noChangeAspect="1"/>
          </p:cNvPicPr>
          <p:nvPr/>
        </p:nvPicPr>
        <p:blipFill>
          <a:blip r:embed="rId2" cstate="print">
            <a:extLst>
              <a:ext uri="{28A0092B-C50C-407E-A947-70E740481C1C}">
                <a14:useLocalDpi xmlns:a14="http://schemas.microsoft.com/office/drawing/2010/main" val="0"/>
              </a:ext>
            </a:extLst>
          </a:blip>
          <a:srcRect b="37614"/>
          <a:stretch>
            <a:fillRect/>
          </a:stretch>
        </p:blipFill>
        <p:spPr bwMode="auto">
          <a:xfrm>
            <a:off x="7812360" y="339502"/>
            <a:ext cx="994225" cy="38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http://www.abipic.com/wp-content/uploads/2011/12/Iran_Khodro.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3918" y="620086"/>
            <a:ext cx="416371" cy="4163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732" r="31004"/>
          <a:stretch/>
        </p:blipFill>
        <p:spPr bwMode="auto">
          <a:xfrm>
            <a:off x="3923928" y="598181"/>
            <a:ext cx="644489" cy="4402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0" y="2531411"/>
            <a:ext cx="4002395" cy="2200579"/>
          </a:xfrm>
          <a:prstGeom prst="rect">
            <a:avLst/>
          </a:prstGeom>
        </p:spPr>
      </p:pic>
      <p:pic>
        <p:nvPicPr>
          <p:cNvPr id="13" name="Picture 12"/>
          <p:cNvPicPr>
            <a:picLocks noChangeAspect="1"/>
          </p:cNvPicPr>
          <p:nvPr/>
        </p:nvPicPr>
        <p:blipFill>
          <a:blip r:embed="rId6"/>
          <a:stretch>
            <a:fillRect/>
          </a:stretch>
        </p:blipFill>
        <p:spPr>
          <a:xfrm>
            <a:off x="4203972" y="4299943"/>
            <a:ext cx="1063347" cy="569786"/>
          </a:xfrm>
          <a:prstGeom prst="rect">
            <a:avLst/>
          </a:prstGeom>
        </p:spPr>
      </p:pic>
      <p:pic>
        <p:nvPicPr>
          <p:cNvPr id="14" name="Picture 13"/>
          <p:cNvPicPr>
            <a:picLocks noChangeAspect="1"/>
          </p:cNvPicPr>
          <p:nvPr/>
        </p:nvPicPr>
        <p:blipFill>
          <a:blip r:embed="rId7"/>
          <a:stretch>
            <a:fillRect/>
          </a:stretch>
        </p:blipFill>
        <p:spPr>
          <a:xfrm flipH="1">
            <a:off x="5292080" y="4299942"/>
            <a:ext cx="1131751" cy="582849"/>
          </a:xfrm>
          <a:prstGeom prst="rect">
            <a:avLst/>
          </a:prstGeom>
        </p:spPr>
      </p:pic>
    </p:spTree>
    <p:extLst>
      <p:ext uri="{BB962C8B-B14F-4D97-AF65-F5344CB8AC3E}">
        <p14:creationId xmlns:p14="http://schemas.microsoft.com/office/powerpoint/2010/main" val="3733358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3"/>
          <p:cNvPicPr>
            <a:picLocks noGrp="1" noChangeAspect="1"/>
          </p:cNvPicPr>
          <p:nvPr/>
        </p:nvPicPr>
        <p:blipFill>
          <a:blip r:embed="rId2"/>
          <a:stretch>
            <a:fillRect/>
          </a:stretch>
        </p:blipFill>
        <p:spPr>
          <a:xfrm>
            <a:off x="0" y="3199284"/>
            <a:ext cx="4139952" cy="1944216"/>
          </a:xfrm>
          <a:prstGeom prst="rect">
            <a:avLst/>
          </a:prstGeom>
        </p:spPr>
      </p:pic>
      <p:sp>
        <p:nvSpPr>
          <p:cNvPr id="2" name="Title 1"/>
          <p:cNvSpPr>
            <a:spLocks noGrp="1"/>
          </p:cNvSpPr>
          <p:nvPr>
            <p:ph type="title"/>
          </p:nvPr>
        </p:nvSpPr>
        <p:spPr/>
        <p:txBody>
          <a:bodyPr>
            <a:normAutofit fontScale="90000"/>
          </a:bodyPr>
          <a:lstStyle/>
          <a:p>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پروژه تولید مبدلهای </a:t>
            </a:r>
            <a:r>
              <a:rPr lang="fa-IR"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کاتالیستی سه </a:t>
            </a:r>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گانه</a:t>
            </a:r>
            <a:b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r>
              <a:rPr lang="fa-IR"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a:r>
            <a:br>
              <a:rPr lang="fa-IR"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endParaRPr lang="en-US"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491630"/>
            <a:ext cx="2307053" cy="1584176"/>
          </a:xfrm>
          <a:prstGeom prst="rect">
            <a:avLst/>
          </a:prstGeom>
        </p:spPr>
      </p:pic>
      <p:sp>
        <p:nvSpPr>
          <p:cNvPr id="20" name="Content Placeholder 2"/>
          <p:cNvSpPr>
            <a:spLocks noGrp="1"/>
          </p:cNvSpPr>
          <p:nvPr/>
        </p:nvSpPr>
        <p:spPr>
          <a:xfrm>
            <a:off x="3995937" y="1419622"/>
            <a:ext cx="4912356" cy="3312368"/>
          </a:xfrm>
          <a:prstGeom prst="rect">
            <a:avLst/>
          </a:prstGeom>
        </p:spPr>
        <p:txBody>
          <a:bodyPr vert="horz">
            <a:noAutofit/>
          </a:bodyPr>
          <a:lstStyle/>
          <a:p>
            <a:pPr marL="320040" indent="-320040" algn="just" rtl="1">
              <a:spcBef>
                <a:spcPts val="700"/>
              </a:spcBef>
              <a:buClr>
                <a:schemeClr val="accent2"/>
              </a:buClr>
              <a:buSzPct val="60000"/>
              <a:buFont typeface="Wingdings"/>
              <a:buChar char=""/>
            </a:pPr>
            <a:r>
              <a:rPr lang="fa-IR" sz="1600" dirty="0">
                <a:cs typeface="B Nazanin" panose="00000400000000000000" pitchFamily="2" charset="-78"/>
              </a:rPr>
              <a:t>مبدل کاتالیستی سه گانه سه وظیفه زیر را انجام می دهد:</a:t>
            </a:r>
          </a:p>
          <a:p>
            <a:pPr marL="777240" lvl="1" indent="-320040" algn="just" rtl="1">
              <a:spcBef>
                <a:spcPts val="700"/>
              </a:spcBef>
              <a:buClr>
                <a:schemeClr val="accent2"/>
              </a:buClr>
              <a:buSzPct val="60000"/>
              <a:buFont typeface="Wingdings"/>
              <a:buChar char=""/>
            </a:pPr>
            <a:r>
              <a:rPr lang="fa-IR" sz="1600" dirty="0" smtClean="0">
                <a:cs typeface="B Nazanin" panose="00000400000000000000" pitchFamily="2" charset="-78"/>
              </a:rPr>
              <a:t>کاهش </a:t>
            </a:r>
            <a:r>
              <a:rPr lang="fa-IR" sz="1600" dirty="0">
                <a:cs typeface="B Nazanin" panose="00000400000000000000" pitchFamily="2" charset="-78"/>
              </a:rPr>
              <a:t>اکسیدهای نیتروژن به اکسیژن و نیتروژن: </a:t>
            </a:r>
            <a:r>
              <a:rPr lang="en-US" sz="1600" dirty="0">
                <a:cs typeface="B Nazanin" panose="00000400000000000000" pitchFamily="2" charset="-78"/>
              </a:rPr>
              <a:t>2NOx → xO2 + </a:t>
            </a:r>
            <a:r>
              <a:rPr lang="en-US" sz="1600" dirty="0" smtClean="0">
                <a:cs typeface="B Nazanin" panose="00000400000000000000" pitchFamily="2" charset="-78"/>
              </a:rPr>
              <a:t>N2</a:t>
            </a:r>
            <a:endParaRPr lang="fa-IR" sz="1600" dirty="0" smtClean="0">
              <a:cs typeface="B Nazanin" panose="00000400000000000000" pitchFamily="2" charset="-78"/>
            </a:endParaRPr>
          </a:p>
          <a:p>
            <a:pPr marL="777240" lvl="1" indent="-320040" algn="just" rtl="1">
              <a:spcBef>
                <a:spcPts val="700"/>
              </a:spcBef>
              <a:buClr>
                <a:schemeClr val="accent2"/>
              </a:buClr>
              <a:buSzPct val="60000"/>
              <a:buFont typeface="Wingdings"/>
              <a:buChar char=""/>
            </a:pPr>
            <a:r>
              <a:rPr lang="fa-IR" sz="1600" dirty="0" smtClean="0">
                <a:cs typeface="B Nazanin" panose="00000400000000000000" pitchFamily="2" charset="-78"/>
              </a:rPr>
              <a:t> </a:t>
            </a:r>
            <a:r>
              <a:rPr lang="fa-IR" sz="1600" dirty="0">
                <a:cs typeface="B Nazanin" panose="00000400000000000000" pitchFamily="2" charset="-78"/>
              </a:rPr>
              <a:t>اکسیداسیون مونوکسیدکربن به دی اکسید کربن: </a:t>
            </a:r>
            <a:r>
              <a:rPr lang="en-US" sz="1600" dirty="0">
                <a:cs typeface="B Nazanin" panose="00000400000000000000" pitchFamily="2" charset="-78"/>
              </a:rPr>
              <a:t>CO + 0.5O2 → CO2</a:t>
            </a:r>
          </a:p>
          <a:p>
            <a:pPr marL="777240" lvl="1" indent="-320040" algn="just" rtl="1">
              <a:spcBef>
                <a:spcPts val="700"/>
              </a:spcBef>
              <a:buClr>
                <a:schemeClr val="accent2"/>
              </a:buClr>
              <a:buSzPct val="60000"/>
              <a:buFont typeface="Wingdings"/>
              <a:buChar char=""/>
            </a:pPr>
            <a:r>
              <a:rPr lang="fa-IR" sz="1600" dirty="0" smtClean="0">
                <a:cs typeface="B Nazanin" panose="00000400000000000000" pitchFamily="2" charset="-78"/>
              </a:rPr>
              <a:t>اکسیداسیون </a:t>
            </a:r>
            <a:r>
              <a:rPr lang="fa-IR" sz="1600" dirty="0">
                <a:cs typeface="B Nazanin" panose="00000400000000000000" pitchFamily="2" charset="-78"/>
              </a:rPr>
              <a:t>هیدروکربن های نسوخته و تبدیل آنها به دی اکسید کربن و </a:t>
            </a:r>
            <a:r>
              <a:rPr lang="fa-IR" sz="1600" dirty="0" smtClean="0">
                <a:cs typeface="B Nazanin" panose="00000400000000000000" pitchFamily="2" charset="-78"/>
              </a:rPr>
              <a:t>آب</a:t>
            </a:r>
          </a:p>
          <a:p>
            <a:pPr marL="777240" lvl="1" indent="-320040" algn="just" rtl="1">
              <a:spcBef>
                <a:spcPts val="700"/>
              </a:spcBef>
              <a:buClr>
                <a:schemeClr val="accent2"/>
              </a:buClr>
              <a:buSzPct val="60000"/>
              <a:buFont typeface="Wingdings"/>
              <a:buChar char=""/>
            </a:pPr>
            <a:r>
              <a:rPr lang="fa-IR" sz="1600" dirty="0" smtClean="0">
                <a:cs typeface="B Nazanin" panose="00000400000000000000" pitchFamily="2" charset="-78"/>
              </a:rPr>
              <a:t>نکته </a:t>
            </a:r>
            <a:r>
              <a:rPr lang="fa-IR" sz="1600" dirty="0">
                <a:cs typeface="B Nazanin" panose="00000400000000000000" pitchFamily="2" charset="-78"/>
              </a:rPr>
              <a:t>بسیار مهم در رابطه با این نوع از کاتالیست ها این است که زمانی این کاتالیست ها بالاترین راندمان را دارند که گازهای خروجی از موتور و ورودی به کاتالیست به مقدار کمی بالاتر از نقطه استوکیومتری باشند.</a:t>
            </a:r>
            <a:endParaRPr lang="en-US" sz="1600" dirty="0">
              <a:cs typeface="B Nazanin" panose="00000400000000000000" pitchFamily="2" charset="-78"/>
            </a:endParaRPr>
          </a:p>
        </p:txBody>
      </p:sp>
      <p:pic>
        <p:nvPicPr>
          <p:cNvPr id="22" name="Picture 9" descr="Logo.png"/>
          <p:cNvPicPr>
            <a:picLocks noChangeAspect="1"/>
          </p:cNvPicPr>
          <p:nvPr/>
        </p:nvPicPr>
        <p:blipFill>
          <a:blip r:embed="rId4" cstate="print">
            <a:extLst>
              <a:ext uri="{28A0092B-C50C-407E-A947-70E740481C1C}">
                <a14:useLocalDpi xmlns:a14="http://schemas.microsoft.com/office/drawing/2010/main" val="0"/>
              </a:ext>
            </a:extLst>
          </a:blip>
          <a:srcRect b="37614"/>
          <a:stretch>
            <a:fillRect/>
          </a:stretch>
        </p:blipFill>
        <p:spPr bwMode="auto">
          <a:xfrm>
            <a:off x="7812360" y="339502"/>
            <a:ext cx="994225" cy="38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http://www.abipic.com/wp-content/uploads/2011/12/Iran_Khodro.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6479" y="696697"/>
            <a:ext cx="416371" cy="4163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for saip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8034" y="685996"/>
            <a:ext cx="427074" cy="42707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1507206999909_saip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9540" y="667591"/>
            <a:ext cx="1021817" cy="47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Related imag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732" r="31004"/>
          <a:stretch/>
        </p:blipFill>
        <p:spPr bwMode="auto">
          <a:xfrm>
            <a:off x="3476489" y="674792"/>
            <a:ext cx="644489" cy="4402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72425" y="639138"/>
            <a:ext cx="631906" cy="473930"/>
          </a:xfrm>
          <a:prstGeom prst="rect">
            <a:avLst/>
          </a:prstGeom>
        </p:spPr>
      </p:pic>
    </p:spTree>
    <p:extLst>
      <p:ext uri="{BB962C8B-B14F-4D97-AF65-F5344CB8AC3E}">
        <p14:creationId xmlns:p14="http://schemas.microsoft.com/office/powerpoint/2010/main" val="11649186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9" descr="Logo.png"/>
          <p:cNvPicPr>
            <a:picLocks noChangeAspect="1"/>
          </p:cNvPicPr>
          <p:nvPr/>
        </p:nvPicPr>
        <p:blipFill>
          <a:blip r:embed="rId2" cstate="print">
            <a:extLst>
              <a:ext uri="{28A0092B-C50C-407E-A947-70E740481C1C}">
                <a14:useLocalDpi xmlns:a14="http://schemas.microsoft.com/office/drawing/2010/main" val="0"/>
              </a:ext>
            </a:extLst>
          </a:blip>
          <a:srcRect b="37614"/>
          <a:stretch>
            <a:fillRect/>
          </a:stretch>
        </p:blipFill>
        <p:spPr bwMode="auto">
          <a:xfrm>
            <a:off x="7812360" y="339502"/>
            <a:ext cx="994225" cy="38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457200" y="-164554"/>
            <a:ext cx="8229600" cy="1143000"/>
          </a:xfrm>
          <a:prstGeom prst="rect">
            <a:avLst/>
          </a:prstGeom>
        </p:spPr>
        <p:txBody>
          <a:bodyPr vert="horz" anchor="b">
            <a:normAutofit fontScale="97500"/>
          </a:bodyPr>
          <a:lstStyle>
            <a:lvl1pPr algn="ctr" rtl="1" eaLnBrk="1" latinLnBrk="0" hangingPunct="1">
              <a:spcBef>
                <a:spcPct val="0"/>
              </a:spcBef>
              <a:buNone/>
              <a:defRPr kumimoji="0" sz="4200" kern="1200">
                <a:solidFill>
                  <a:schemeClr val="tx2"/>
                </a:solidFill>
                <a:latin typeface="+mj-lt"/>
                <a:ea typeface="+mj-ea"/>
                <a:cs typeface="B Nazanin" panose="00000400000000000000" pitchFamily="2" charset="-78"/>
              </a:defRPr>
            </a:lvl1pPr>
            <a:extLst/>
          </a:lstStyle>
          <a:p>
            <a:r>
              <a:rPr lang="fa-IR" sz="21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سنتز</a:t>
            </a:r>
            <a:r>
              <a:rPr lang="fa-IR" dirty="0" smtClean="0"/>
              <a:t> </a:t>
            </a:r>
            <a:r>
              <a:rPr lang="fa-IR" sz="21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چسب</a:t>
            </a:r>
            <a:r>
              <a:rPr lang="fa-IR" dirty="0" smtClean="0"/>
              <a:t> </a:t>
            </a:r>
            <a:r>
              <a:rPr lang="fa-IR" sz="21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نگهدارنده</a:t>
            </a:r>
            <a:r>
              <a:rPr lang="fa-IR" dirty="0"/>
              <a:t> </a:t>
            </a:r>
            <a:r>
              <a:rPr lang="fa-IR" sz="21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شیشه</a:t>
            </a:r>
            <a:r>
              <a:rPr lang="fa-IR" dirty="0" smtClean="0"/>
              <a:t> </a:t>
            </a:r>
            <a:r>
              <a:rPr lang="fa-IR" sz="21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اتومبیل در</a:t>
            </a:r>
            <a:r>
              <a:rPr lang="en-US" sz="21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a:t>
            </a:r>
            <a:r>
              <a:rPr lang="fa-IR" sz="21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داخل</a:t>
            </a:r>
            <a:r>
              <a:rPr lang="en-US" sz="21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a:t>
            </a:r>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کشور</a:t>
            </a:r>
            <a:endParaRPr lang="en-US"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1635646"/>
            <a:ext cx="4933773" cy="309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47607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pPr algn="ctr"/>
            <a:r>
              <a:rPr lang="fa-IR" dirty="0" smtClean="0"/>
              <a:t>پروژه های شرکت پویاگستر</a:t>
            </a:r>
            <a:endParaRPr lang="en-US" dirty="0"/>
          </a:p>
        </p:txBody>
      </p:sp>
      <p:pic>
        <p:nvPicPr>
          <p:cNvPr id="11" name="Picture 1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8213" y="195486"/>
            <a:ext cx="690373" cy="792088"/>
          </a:xfrm>
          <a:prstGeom prst="rect">
            <a:avLst/>
          </a:prstGeom>
        </p:spPr>
      </p:pic>
      <p:pic>
        <p:nvPicPr>
          <p:cNvPr id="5" name="Picture 6" descr="PG.bmp"/>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3781" y="119268"/>
            <a:ext cx="1057819" cy="9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476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Dynamic &amp; Static Sealing</a:t>
            </a:r>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a:r>
            <a:b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a:r>
            <a:b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endParaRPr lang="en-US"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sp>
        <p:nvSpPr>
          <p:cNvPr id="20" name="Content Placeholder 2"/>
          <p:cNvSpPr>
            <a:spLocks noGrp="1"/>
          </p:cNvSpPr>
          <p:nvPr/>
        </p:nvSpPr>
        <p:spPr>
          <a:xfrm>
            <a:off x="3995937" y="1419622"/>
            <a:ext cx="4912356" cy="3312368"/>
          </a:xfrm>
          <a:prstGeom prst="rect">
            <a:avLst/>
          </a:prstGeom>
        </p:spPr>
        <p:txBody>
          <a:bodyPr vert="horz">
            <a:noAutofit/>
          </a:bodyPr>
          <a:lstStyle/>
          <a:p>
            <a:pPr marL="320040" indent="-320040" algn="just" rtl="1">
              <a:spcBef>
                <a:spcPts val="700"/>
              </a:spcBef>
              <a:buClr>
                <a:schemeClr val="accent2"/>
              </a:buClr>
              <a:buSzPct val="60000"/>
              <a:buFont typeface="Wingdings"/>
              <a:buChar char=""/>
            </a:pPr>
            <a:r>
              <a:rPr lang="fa-IR" sz="1600" dirty="0" smtClean="0">
                <a:cs typeface="B Nazanin" panose="00000400000000000000" pitchFamily="2" charset="-78"/>
              </a:rPr>
              <a:t>داخلی سازی تولید نوارهای آببندی استاتیک و داینامیک رنو ساندرو</a:t>
            </a:r>
            <a:endParaRPr lang="fa-IR" sz="1600" dirty="0">
              <a:cs typeface="B Nazanin" panose="00000400000000000000" pitchFamily="2" charset="-78"/>
            </a:endParaRPr>
          </a:p>
        </p:txBody>
      </p:sp>
      <p:pic>
        <p:nvPicPr>
          <p:cNvPr id="27" name="Picture 2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70347" y="560191"/>
            <a:ext cx="631906" cy="473930"/>
          </a:xfrm>
          <a:prstGeom prst="rect">
            <a:avLst/>
          </a:prstGeom>
        </p:spPr>
      </p:pic>
      <p:pic>
        <p:nvPicPr>
          <p:cNvPr id="12" name="Picture 6" descr="PG.bmp"/>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50474" y="118110"/>
            <a:ext cx="1057819" cy="9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5024093" y="2283718"/>
            <a:ext cx="3270511" cy="2279909"/>
          </a:xfrm>
          <a:prstGeom prst="rect">
            <a:avLst/>
          </a:prstGeom>
        </p:spPr>
      </p:pic>
      <p:pic>
        <p:nvPicPr>
          <p:cNvPr id="6" name="Picture 5"/>
          <p:cNvPicPr>
            <a:picLocks noChangeAspect="1"/>
          </p:cNvPicPr>
          <p:nvPr/>
        </p:nvPicPr>
        <p:blipFill>
          <a:blip r:embed="rId5"/>
          <a:stretch>
            <a:fillRect/>
          </a:stretch>
        </p:blipFill>
        <p:spPr>
          <a:xfrm>
            <a:off x="997457" y="2424695"/>
            <a:ext cx="3372890" cy="1997954"/>
          </a:xfrm>
          <a:prstGeom prst="rect">
            <a:avLst/>
          </a:prstGeom>
        </p:spPr>
      </p:pic>
    </p:spTree>
    <p:extLst>
      <p:ext uri="{BB962C8B-B14F-4D97-AF65-F5344CB8AC3E}">
        <p14:creationId xmlns:p14="http://schemas.microsoft.com/office/powerpoint/2010/main" val="40699725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568284" y="2032096"/>
            <a:ext cx="2461620" cy="1846215"/>
          </a:xfrm>
          <a:prstGeom prst="rect">
            <a:avLst/>
          </a:prstGeom>
        </p:spPr>
      </p:pic>
      <p:sp>
        <p:nvSpPr>
          <p:cNvPr id="2" name="Title 1"/>
          <p:cNvSpPr>
            <a:spLocks noGrp="1"/>
          </p:cNvSpPr>
          <p:nvPr>
            <p:ph type="title"/>
          </p:nvPr>
        </p:nvSpPr>
        <p:spPr/>
        <p:txBody>
          <a:bodyPr>
            <a:normAutofit fontScale="90000"/>
          </a:bodyPr>
          <a:lstStyle/>
          <a:p>
            <a:r>
              <a:rPr lang="en-US"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Dynamic &amp; Static Sealing</a:t>
            </a:r>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a:t>
            </a:r>
            <a:r>
              <a:rPr lang="en-US"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Tools for</a:t>
            </a:r>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a:r>
            <a:b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a:r>
            <a:b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endParaRPr lang="en-US"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sp>
        <p:nvSpPr>
          <p:cNvPr id="20" name="Content Placeholder 2"/>
          <p:cNvSpPr>
            <a:spLocks noGrp="1"/>
          </p:cNvSpPr>
          <p:nvPr/>
        </p:nvSpPr>
        <p:spPr>
          <a:xfrm>
            <a:off x="3995937" y="1419622"/>
            <a:ext cx="4912356" cy="3312368"/>
          </a:xfrm>
          <a:prstGeom prst="rect">
            <a:avLst/>
          </a:prstGeom>
        </p:spPr>
        <p:txBody>
          <a:bodyPr vert="horz">
            <a:noAutofit/>
          </a:bodyPr>
          <a:lstStyle/>
          <a:p>
            <a:pPr marL="320040" indent="-320040" algn="just" rtl="1">
              <a:spcBef>
                <a:spcPts val="700"/>
              </a:spcBef>
              <a:buClr>
                <a:schemeClr val="accent2"/>
              </a:buClr>
              <a:buSzPct val="60000"/>
              <a:buFont typeface="Wingdings"/>
              <a:buChar char=""/>
            </a:pPr>
            <a:r>
              <a:rPr lang="fa-IR" sz="1600" dirty="0" smtClean="0">
                <a:cs typeface="B Nazanin" panose="00000400000000000000" pitchFamily="2" charset="-78"/>
              </a:rPr>
              <a:t>طراحی و ساخت ماشین آلات تولید و تکمیل نوارهای آببندی استاتیک و داینامیک رنو ساندرو</a:t>
            </a:r>
            <a:endParaRPr lang="fa-IR" sz="1600" dirty="0">
              <a:cs typeface="B Nazanin" panose="00000400000000000000" pitchFamily="2" charset="-78"/>
            </a:endParaRPr>
          </a:p>
        </p:txBody>
      </p:sp>
      <p:pic>
        <p:nvPicPr>
          <p:cNvPr id="27" name="Picture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0347" y="560191"/>
            <a:ext cx="631906" cy="473930"/>
          </a:xfrm>
          <a:prstGeom prst="rect">
            <a:avLst/>
          </a:prstGeom>
        </p:spPr>
      </p:pic>
      <p:pic>
        <p:nvPicPr>
          <p:cNvPr id="12" name="Picture 6" descr="PG.bmp"/>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50474" y="118110"/>
            <a:ext cx="1057819" cy="9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106914" y="1415250"/>
            <a:ext cx="2527009" cy="1895257"/>
          </a:xfrm>
          <a:prstGeom prst="rect">
            <a:avLst/>
          </a:prstGeom>
        </p:spPr>
      </p:pic>
      <p:pic>
        <p:nvPicPr>
          <p:cNvPr id="4" name="Picture 3"/>
          <p:cNvPicPr>
            <a:picLocks noChangeAspect="1"/>
          </p:cNvPicPr>
          <p:nvPr/>
        </p:nvPicPr>
        <p:blipFill>
          <a:blip r:embed="rId6"/>
          <a:stretch>
            <a:fillRect/>
          </a:stretch>
        </p:blipFill>
        <p:spPr>
          <a:xfrm>
            <a:off x="107801" y="3206556"/>
            <a:ext cx="2526122" cy="1840365"/>
          </a:xfrm>
          <a:prstGeom prst="rect">
            <a:avLst/>
          </a:prstGeom>
        </p:spPr>
      </p:pic>
      <p:pic>
        <p:nvPicPr>
          <p:cNvPr id="7" name="Picture 6"/>
          <p:cNvPicPr>
            <a:picLocks noChangeAspect="1"/>
          </p:cNvPicPr>
          <p:nvPr/>
        </p:nvPicPr>
        <p:blipFill>
          <a:blip r:embed="rId7"/>
          <a:stretch>
            <a:fillRect/>
          </a:stretch>
        </p:blipFill>
        <p:spPr>
          <a:xfrm>
            <a:off x="2666288" y="1779662"/>
            <a:ext cx="2325914" cy="1895257"/>
          </a:xfrm>
          <a:prstGeom prst="rect">
            <a:avLst/>
          </a:prstGeom>
        </p:spPr>
      </p:pic>
      <p:pic>
        <p:nvPicPr>
          <p:cNvPr id="8" name="Picture 7"/>
          <p:cNvPicPr>
            <a:picLocks noChangeAspect="1"/>
          </p:cNvPicPr>
          <p:nvPr/>
        </p:nvPicPr>
        <p:blipFill>
          <a:blip r:embed="rId8"/>
          <a:stretch>
            <a:fillRect/>
          </a:stretch>
        </p:blipFill>
        <p:spPr>
          <a:xfrm>
            <a:off x="4499992" y="3166752"/>
            <a:ext cx="2677843" cy="1736414"/>
          </a:xfrm>
          <a:prstGeom prst="rect">
            <a:avLst/>
          </a:prstGeom>
        </p:spPr>
      </p:pic>
    </p:spTree>
    <p:extLst>
      <p:ext uri="{BB962C8B-B14F-4D97-AF65-F5344CB8AC3E}">
        <p14:creationId xmlns:p14="http://schemas.microsoft.com/office/powerpoint/2010/main" val="14431347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Composite Fuel Tank</a:t>
            </a:r>
          </a:p>
        </p:txBody>
      </p:sp>
      <p:pic>
        <p:nvPicPr>
          <p:cNvPr id="5" name="Picture 4"/>
          <p:cNvPicPr>
            <a:picLocks noChangeAspect="1"/>
          </p:cNvPicPr>
          <p:nvPr/>
        </p:nvPicPr>
        <p:blipFill>
          <a:blip r:embed="rId2"/>
          <a:stretch>
            <a:fillRect/>
          </a:stretch>
        </p:blipFill>
        <p:spPr>
          <a:xfrm>
            <a:off x="395536" y="1779662"/>
            <a:ext cx="3180696" cy="2160240"/>
          </a:xfrm>
          <a:prstGeom prst="rect">
            <a:avLst/>
          </a:prstGeom>
        </p:spPr>
      </p:pic>
      <p:sp>
        <p:nvSpPr>
          <p:cNvPr id="7" name="Content Placeholder 2"/>
          <p:cNvSpPr>
            <a:spLocks noGrp="1"/>
          </p:cNvSpPr>
          <p:nvPr/>
        </p:nvSpPr>
        <p:spPr>
          <a:xfrm>
            <a:off x="3995937" y="1419622"/>
            <a:ext cx="4912356" cy="3312368"/>
          </a:xfrm>
          <a:prstGeom prst="rect">
            <a:avLst/>
          </a:prstGeom>
        </p:spPr>
        <p:txBody>
          <a:bodyPr vert="horz">
            <a:noAutofit/>
          </a:bodyPr>
          <a:lstStyle/>
          <a:p>
            <a:pPr marL="320040" indent="-320040" algn="just" rtl="1">
              <a:spcBef>
                <a:spcPts val="700"/>
              </a:spcBef>
              <a:buClr>
                <a:schemeClr val="accent2"/>
              </a:buClr>
              <a:buSzPct val="60000"/>
              <a:buFont typeface="Wingdings"/>
              <a:buChar char=""/>
            </a:pPr>
            <a:r>
              <a:rPr lang="en-US" sz="1600" dirty="0">
                <a:cs typeface="B Nazanin" panose="00000400000000000000" pitchFamily="2" charset="-78"/>
              </a:rPr>
              <a:t> </a:t>
            </a:r>
            <a:r>
              <a:rPr lang="ar-SA" sz="1600" dirty="0">
                <a:cs typeface="B Nazanin" panose="00000400000000000000" pitchFamily="2" charset="-78"/>
              </a:rPr>
              <a:t>مزایای باک پلیمری نسبت به باک فلزی</a:t>
            </a:r>
            <a:endParaRPr lang="en-US" sz="1600" dirty="0">
              <a:cs typeface="B Nazanin" panose="00000400000000000000" pitchFamily="2" charset="-78"/>
            </a:endParaRPr>
          </a:p>
          <a:p>
            <a:pPr marL="777240" lvl="1" indent="-320040" algn="just" rtl="1">
              <a:spcBef>
                <a:spcPts val="700"/>
              </a:spcBef>
              <a:buClr>
                <a:schemeClr val="accent2"/>
              </a:buClr>
              <a:buSzPct val="60000"/>
              <a:buFont typeface="Wingdings"/>
              <a:buChar char=""/>
            </a:pPr>
            <a:r>
              <a:rPr lang="ar-SA" sz="1600" dirty="0" smtClean="0">
                <a:cs typeface="B Nazanin" panose="00000400000000000000" pitchFamily="2" charset="-78"/>
              </a:rPr>
              <a:t>انعطاف‌پذیری </a:t>
            </a:r>
            <a:r>
              <a:rPr lang="ar-SA" sz="1600" dirty="0">
                <a:cs typeface="B Nazanin" panose="00000400000000000000" pitchFamily="2" charset="-78"/>
              </a:rPr>
              <a:t>در طراحی</a:t>
            </a:r>
            <a:endParaRPr lang="en-US" sz="1600" dirty="0">
              <a:cs typeface="B Nazanin" panose="00000400000000000000" pitchFamily="2" charset="-78"/>
            </a:endParaRPr>
          </a:p>
          <a:p>
            <a:pPr marL="777240" lvl="1" indent="-320040" algn="just" rtl="1">
              <a:spcBef>
                <a:spcPts val="700"/>
              </a:spcBef>
              <a:buClr>
                <a:schemeClr val="accent2"/>
              </a:buClr>
              <a:buSzPct val="60000"/>
              <a:buFont typeface="Wingdings"/>
              <a:buChar char=""/>
            </a:pPr>
            <a:r>
              <a:rPr lang="ar-SA" sz="1600" dirty="0" smtClean="0">
                <a:cs typeface="B Nazanin" panose="00000400000000000000" pitchFamily="2" charset="-78"/>
              </a:rPr>
              <a:t>وزن </a:t>
            </a:r>
            <a:r>
              <a:rPr lang="ar-SA" sz="1600" dirty="0">
                <a:cs typeface="B Nazanin" panose="00000400000000000000" pitchFamily="2" charset="-78"/>
              </a:rPr>
              <a:t>کمتر باک‌های پلیمری نسبت به باک‌های فلزی</a:t>
            </a:r>
            <a:endParaRPr lang="en-US" sz="1600" dirty="0">
              <a:cs typeface="B Nazanin" panose="00000400000000000000" pitchFamily="2" charset="-78"/>
            </a:endParaRPr>
          </a:p>
          <a:p>
            <a:pPr marL="1234440" lvl="2" indent="-320040" algn="just" rtl="1">
              <a:spcBef>
                <a:spcPts val="700"/>
              </a:spcBef>
              <a:buClr>
                <a:schemeClr val="accent2"/>
              </a:buClr>
              <a:buSzPct val="60000"/>
              <a:buFont typeface="Wingdings"/>
              <a:buChar char=""/>
            </a:pPr>
            <a:r>
              <a:rPr lang="ar-SA" sz="1200" dirty="0">
                <a:cs typeface="B Nazanin" panose="00000400000000000000" pitchFamily="2" charset="-78"/>
              </a:rPr>
              <a:t>به ازای هر </a:t>
            </a:r>
            <a:r>
              <a:rPr lang="fa-IR" sz="1200" dirty="0">
                <a:cs typeface="B Nazanin" panose="00000400000000000000" pitchFamily="2" charset="-78"/>
              </a:rPr>
              <a:t>۵۰</a:t>
            </a:r>
            <a:r>
              <a:rPr lang="ar-SA" sz="1200" dirty="0">
                <a:cs typeface="B Nazanin" panose="00000400000000000000" pitchFamily="2" charset="-78"/>
              </a:rPr>
              <a:t> کیلوگرم کاهش وزن خودرو، مصرف سوخت </a:t>
            </a:r>
            <a:r>
              <a:rPr lang="fa-IR" sz="1200" dirty="0">
                <a:cs typeface="B Nazanin" panose="00000400000000000000" pitchFamily="2" charset="-78"/>
              </a:rPr>
              <a:t>۲</a:t>
            </a:r>
            <a:r>
              <a:rPr lang="ar-SA" sz="1200" dirty="0">
                <a:cs typeface="B Nazanin" panose="00000400000000000000" pitchFamily="2" charset="-78"/>
              </a:rPr>
              <a:t> درصد کاهش می‌یابد</a:t>
            </a:r>
            <a:r>
              <a:rPr lang="en-US" sz="1200" dirty="0">
                <a:cs typeface="B Nazanin" panose="00000400000000000000" pitchFamily="2" charset="-78"/>
              </a:rPr>
              <a:t>.</a:t>
            </a:r>
          </a:p>
          <a:p>
            <a:pPr marL="1234440" lvl="2" indent="-320040" algn="just" rtl="1">
              <a:spcBef>
                <a:spcPts val="700"/>
              </a:spcBef>
              <a:buClr>
                <a:schemeClr val="accent2"/>
              </a:buClr>
              <a:buSzPct val="60000"/>
              <a:buFont typeface="Wingdings"/>
              <a:buChar char=""/>
            </a:pPr>
            <a:r>
              <a:rPr lang="ar-SA" sz="1200" dirty="0">
                <a:cs typeface="B Nazanin" panose="00000400000000000000" pitchFamily="2" charset="-78"/>
              </a:rPr>
              <a:t>کاهش انتشار آلاینده</a:t>
            </a:r>
            <a:endParaRPr lang="en-US" sz="1600" dirty="0">
              <a:cs typeface="B Nazanin" panose="00000400000000000000" pitchFamily="2" charset="-78"/>
            </a:endParaRPr>
          </a:p>
          <a:p>
            <a:pPr marL="777240" lvl="1" indent="-320040" algn="just" rtl="1">
              <a:spcBef>
                <a:spcPts val="700"/>
              </a:spcBef>
              <a:buClr>
                <a:schemeClr val="accent2"/>
              </a:buClr>
              <a:buSzPct val="60000"/>
              <a:buFont typeface="Wingdings"/>
              <a:buChar char=""/>
            </a:pPr>
            <a:r>
              <a:rPr lang="en-US" sz="1600" dirty="0">
                <a:cs typeface="B Nazanin" panose="00000400000000000000" pitchFamily="2" charset="-78"/>
              </a:rPr>
              <a:t> </a:t>
            </a:r>
            <a:r>
              <a:rPr lang="ar-SA" sz="1600" dirty="0">
                <a:cs typeface="B Nazanin" panose="00000400000000000000" pitchFamily="2" charset="-78"/>
              </a:rPr>
              <a:t>بهره‌وری بالاتر هنگام تولید</a:t>
            </a:r>
            <a:endParaRPr lang="en-US" sz="1600" dirty="0">
              <a:cs typeface="B Nazanin" panose="00000400000000000000" pitchFamily="2" charset="-78"/>
            </a:endParaRPr>
          </a:p>
          <a:p>
            <a:pPr marL="777240" lvl="1" indent="-320040" algn="just" rtl="1">
              <a:spcBef>
                <a:spcPts val="700"/>
              </a:spcBef>
              <a:buClr>
                <a:schemeClr val="accent2"/>
              </a:buClr>
              <a:buSzPct val="60000"/>
              <a:buFont typeface="Wingdings"/>
              <a:buChar char=""/>
            </a:pPr>
            <a:r>
              <a:rPr lang="ar-SA" sz="1600" dirty="0" smtClean="0">
                <a:cs typeface="B Nazanin" panose="00000400000000000000" pitchFamily="2" charset="-78"/>
              </a:rPr>
              <a:t>استحکام </a:t>
            </a:r>
            <a:r>
              <a:rPr lang="ar-SA" sz="1600" dirty="0">
                <a:cs typeface="B Nazanin" panose="00000400000000000000" pitchFamily="2" charset="-78"/>
              </a:rPr>
              <a:t>بیشتر در برابر تست ضربه و تصادفات</a:t>
            </a:r>
            <a:endParaRPr lang="en-US" sz="1600" dirty="0">
              <a:cs typeface="B Nazanin" panose="00000400000000000000" pitchFamily="2" charset="-78"/>
            </a:endParaRPr>
          </a:p>
          <a:p>
            <a:pPr marL="777240" lvl="1" indent="-320040" algn="just" rtl="1">
              <a:spcBef>
                <a:spcPts val="700"/>
              </a:spcBef>
              <a:buClr>
                <a:schemeClr val="accent2"/>
              </a:buClr>
              <a:buSzPct val="60000"/>
              <a:buFont typeface="Wingdings"/>
              <a:buChar char=""/>
            </a:pPr>
            <a:r>
              <a:rPr lang="en-US" sz="1600" dirty="0">
                <a:cs typeface="B Nazanin" panose="00000400000000000000" pitchFamily="2" charset="-78"/>
              </a:rPr>
              <a:t> </a:t>
            </a:r>
            <a:r>
              <a:rPr lang="ar-SA" sz="1600" dirty="0">
                <a:cs typeface="B Nazanin" panose="00000400000000000000" pitchFamily="2" charset="-78"/>
              </a:rPr>
              <a:t>مقاومت بالا در برابر فرسایش، خوردگی و تغییرات محیطی</a:t>
            </a:r>
            <a:endParaRPr lang="en-US" sz="1600" dirty="0">
              <a:cs typeface="B Nazanin" panose="00000400000000000000" pitchFamily="2" charset="-78"/>
            </a:endParaRPr>
          </a:p>
          <a:p>
            <a:pPr marL="320040" indent="-320040" algn="just" rtl="1">
              <a:spcBef>
                <a:spcPts val="700"/>
              </a:spcBef>
              <a:buClr>
                <a:schemeClr val="accent2"/>
              </a:buClr>
              <a:buSzPct val="60000"/>
              <a:buFont typeface="Wingdings"/>
              <a:buChar char=""/>
            </a:pPr>
            <a:endParaRPr lang="en-US" sz="1600" dirty="0">
              <a:cs typeface="B Nazanin" panose="00000400000000000000" pitchFamily="2" charset="-78"/>
            </a:endParaRPr>
          </a:p>
        </p:txBody>
      </p:sp>
      <p:pic>
        <p:nvPicPr>
          <p:cNvPr id="6" name="Picture 6" descr="PG.bmp"/>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50474" y="118110"/>
            <a:ext cx="1057819" cy="9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728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3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مقدمه</a:t>
            </a:r>
            <a:endParaRPr lang="en-US" sz="3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sp>
        <p:nvSpPr>
          <p:cNvPr id="4" name="Content Placeholder 3"/>
          <p:cNvSpPr>
            <a:spLocks noGrp="1"/>
          </p:cNvSpPr>
          <p:nvPr>
            <p:ph sz="quarter" idx="14"/>
          </p:nvPr>
        </p:nvSpPr>
        <p:spPr>
          <a:xfrm>
            <a:off x="609600" y="1352549"/>
            <a:ext cx="8121501" cy="3268625"/>
          </a:xfrm>
        </p:spPr>
        <p:txBody>
          <a:bodyPr>
            <a:noAutofit/>
          </a:bodyPr>
          <a:lstStyle/>
          <a:p>
            <a:pPr algn="just"/>
            <a:r>
              <a:rPr lang="fa-IR" sz="2000" dirty="0" smtClean="0"/>
              <a:t>استراتژی: نشان می دهد که سازمان چگونه به اهداف پیشبینی شده خود دست می یابد و یا به عبارت دیگر، استراتژی آماده شدن برای آینده می باشد.</a:t>
            </a:r>
          </a:p>
          <a:p>
            <a:pPr algn="just"/>
            <a:endParaRPr lang="fa-IR" sz="2000" dirty="0" smtClean="0"/>
          </a:p>
          <a:p>
            <a:pPr algn="just"/>
            <a:r>
              <a:rPr lang="fa-IR" sz="2000" dirty="0" smtClean="0"/>
              <a:t>تکنولوژی: اجرای عملی دانش است و یا به عبارت دیگر </a:t>
            </a:r>
            <a:r>
              <a:rPr lang="fa-IR" sz="2000" dirty="0"/>
              <a:t>صورت دانشی که به ساختن و بکار بردن ابزار و وسائل مربوط می‌شود</a:t>
            </a:r>
            <a:r>
              <a:rPr lang="fa-IR" sz="2000" dirty="0" smtClean="0"/>
              <a:t>.</a:t>
            </a:r>
          </a:p>
          <a:p>
            <a:pPr algn="just"/>
            <a:endParaRPr lang="fa-IR" sz="2000" dirty="0" smtClean="0"/>
          </a:p>
          <a:p>
            <a:pPr algn="just"/>
            <a:r>
              <a:rPr lang="fa-IR" sz="2000" dirty="0" smtClean="0"/>
              <a:t>مدیریت تکنولوژی: </a:t>
            </a:r>
            <a:r>
              <a:rPr lang="fa-IR" sz="2000" dirty="0"/>
              <a:t>تخصصی میان رشته‌ای است که علوم پایه، مهندسی، علوم انسانی و دانش و روش‌های مدیریت را یکپارچه می‌کند و بر تکنولوژی به عنوان عامل خلق ثروت توجه می‌شود. در تعریفی دیگر مدیریت تکنولوژی به مفهوم مدیریت سیستم‌هایی است که به ایجاد، کسب و استفاده از تکنولوژی کمک می‌کنند.</a:t>
            </a:r>
            <a:endParaRPr lang="fa-IR" sz="2000" dirty="0" smtClean="0"/>
          </a:p>
          <a:p>
            <a:pPr marL="0" indent="0" algn="just">
              <a:buNone/>
            </a:pPr>
            <a:endParaRPr lang="en-US" sz="2000" dirty="0"/>
          </a:p>
        </p:txBody>
      </p:sp>
    </p:spTree>
    <p:extLst>
      <p:ext uri="{BB962C8B-B14F-4D97-AF65-F5344CB8AC3E}">
        <p14:creationId xmlns:p14="http://schemas.microsoft.com/office/powerpoint/2010/main" val="40797748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59632" y="191660"/>
            <a:ext cx="6249037" cy="867922"/>
          </a:xfrm>
          <a:prstGeom prst="rect">
            <a:avLst/>
          </a:prstGeom>
        </p:spPr>
        <p:txBody>
          <a:bodyPr vert="horz" anchor="b">
            <a:normAutofit/>
          </a:bodyPr>
          <a:lstStyle>
            <a:lvl1pPr algn="ctr" rtl="1" eaLnBrk="1" latinLnBrk="0" hangingPunct="1">
              <a:spcBef>
                <a:spcPct val="0"/>
              </a:spcBef>
              <a:buNone/>
              <a:defRPr kumimoji="0" sz="4200" kern="1200">
                <a:solidFill>
                  <a:schemeClr val="tx2"/>
                </a:solidFill>
                <a:latin typeface="+mj-lt"/>
                <a:ea typeface="+mj-ea"/>
                <a:cs typeface="B Nazanin" panose="00000400000000000000" pitchFamily="2" charset="-78"/>
              </a:defRPr>
            </a:lvl1pPr>
            <a:extLst/>
          </a:lstStyle>
          <a:p>
            <a:r>
              <a:rPr lang="fa-IR"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باتری</a:t>
            </a:r>
            <a:r>
              <a:rPr lang="fa-IR" dirty="0" smtClean="0"/>
              <a:t> </a:t>
            </a:r>
            <a:r>
              <a:rPr lang="fa-IR"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خودرو</a:t>
            </a:r>
            <a:r>
              <a:rPr lang="fa-IR" dirty="0" smtClean="0"/>
              <a:t> </a:t>
            </a:r>
            <a:r>
              <a:rPr lang="fa-IR"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برقی</a:t>
            </a:r>
            <a:r>
              <a:rPr lang="fa-IR" dirty="0" smtClean="0"/>
              <a:t> </a:t>
            </a:r>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347614"/>
            <a:ext cx="5688632" cy="3226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descr="PG.bmp"/>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50474" y="118110"/>
            <a:ext cx="1057819" cy="9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06305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pPr algn="ctr"/>
            <a:r>
              <a:rPr lang="fa-IR" dirty="0" smtClean="0"/>
              <a:t>پروژه های شرکت رینگ سازی</a:t>
            </a:r>
            <a:endParaRPr lang="en-US" dirty="0"/>
          </a:p>
        </p:txBody>
      </p:sp>
      <p:pic>
        <p:nvPicPr>
          <p:cNvPr id="11" name="Picture 1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8213" y="195486"/>
            <a:ext cx="690373" cy="792088"/>
          </a:xfrm>
          <a:prstGeom prst="rect">
            <a:avLst/>
          </a:prstGeom>
        </p:spPr>
      </p:pic>
      <p:pic>
        <p:nvPicPr>
          <p:cNvPr id="2" name="Picture 1"/>
          <p:cNvPicPr>
            <a:picLocks noChangeAspect="1"/>
          </p:cNvPicPr>
          <p:nvPr/>
        </p:nvPicPr>
        <p:blipFill>
          <a:blip r:embed="rId3"/>
          <a:stretch>
            <a:fillRect/>
          </a:stretch>
        </p:blipFill>
        <p:spPr>
          <a:xfrm>
            <a:off x="7740352" y="245070"/>
            <a:ext cx="854377" cy="692920"/>
          </a:xfrm>
          <a:prstGeom prst="rect">
            <a:avLst/>
          </a:prstGeom>
        </p:spPr>
      </p:pic>
    </p:spTree>
    <p:extLst>
      <p:ext uri="{BB962C8B-B14F-4D97-AF65-F5344CB8AC3E}">
        <p14:creationId xmlns:p14="http://schemas.microsoft.com/office/powerpoint/2010/main" val="33067725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a-IR"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رینگ آلومینیومی</a:t>
            </a:r>
            <a:endParaRPr 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sp>
        <p:nvSpPr>
          <p:cNvPr id="5" name="Content Placeholder 4"/>
          <p:cNvSpPr>
            <a:spLocks noGrp="1"/>
          </p:cNvSpPr>
          <p:nvPr>
            <p:ph sz="quarter" idx="13"/>
          </p:nvPr>
        </p:nvSpPr>
        <p:spPr>
          <a:xfrm>
            <a:off x="609600" y="1347614"/>
            <a:ext cx="8280648" cy="2376264"/>
          </a:xfrm>
        </p:spPr>
        <p:txBody>
          <a:bodyPr>
            <a:normAutofit/>
          </a:bodyPr>
          <a:lstStyle/>
          <a:p>
            <a:r>
              <a:rPr lang="fa-IR" sz="1600" dirty="0"/>
              <a:t>به کار بردن رینگ های اسپرت و غیرفولادی به خصوص در خودروهای جدید و به روز کمپانی های مطرح، رو به فراگیری است. </a:t>
            </a:r>
            <a:endParaRPr lang="fa-IR" sz="1600" dirty="0" smtClean="0"/>
          </a:p>
          <a:p>
            <a:r>
              <a:rPr lang="fa-IR" sz="1600" dirty="0" smtClean="0"/>
              <a:t>مزایای </a:t>
            </a:r>
            <a:r>
              <a:rPr lang="fa-IR" sz="1600" dirty="0"/>
              <a:t>رینگ </a:t>
            </a:r>
            <a:r>
              <a:rPr lang="fa-IR" sz="1600" dirty="0" smtClean="0"/>
              <a:t>آلومینیومی: </a:t>
            </a:r>
          </a:p>
          <a:p>
            <a:pPr lvl="1"/>
            <a:r>
              <a:rPr lang="fa-IR" sz="1300" dirty="0" smtClean="0"/>
              <a:t>قابلیت </a:t>
            </a:r>
            <a:r>
              <a:rPr lang="fa-IR" sz="1300" dirty="0"/>
              <a:t>هدایت حرارتی بالایی </a:t>
            </a:r>
            <a:r>
              <a:rPr lang="fa-IR" sz="1300" dirty="0" smtClean="0"/>
              <a:t>دارد</a:t>
            </a:r>
          </a:p>
          <a:p>
            <a:pPr lvl="1"/>
            <a:r>
              <a:rPr lang="fa-IR" sz="1300" dirty="0" smtClean="0"/>
              <a:t> </a:t>
            </a:r>
            <a:r>
              <a:rPr lang="fa-IR" sz="1300" dirty="0"/>
              <a:t>دانسیته آن حدود ۲,۷ سانتی متر </a:t>
            </a:r>
            <a:r>
              <a:rPr lang="fa-IR" sz="1300" dirty="0" smtClean="0"/>
              <a:t>مکعب و از </a:t>
            </a:r>
            <a:r>
              <a:rPr lang="fa-IR" sz="1300" dirty="0"/>
              <a:t>آلیاژهای سبک محسوب می شود</a:t>
            </a:r>
            <a:r>
              <a:rPr lang="fa-IR" sz="1300" dirty="0" smtClean="0"/>
              <a:t>.</a:t>
            </a:r>
          </a:p>
          <a:p>
            <a:pPr lvl="1"/>
            <a:r>
              <a:rPr lang="fa-IR" sz="1300" dirty="0" smtClean="0"/>
              <a:t> </a:t>
            </a:r>
            <a:r>
              <a:rPr lang="fa-IR" sz="1300" dirty="0"/>
              <a:t>این آلیاژ در برابر خوردگی مقاوم </a:t>
            </a:r>
            <a:r>
              <a:rPr lang="fa-IR" sz="1300" dirty="0" smtClean="0"/>
              <a:t>است.</a:t>
            </a:r>
          </a:p>
          <a:p>
            <a:pPr lvl="1"/>
            <a:r>
              <a:rPr lang="fa-IR" sz="1300" dirty="0" smtClean="0"/>
              <a:t> </a:t>
            </a:r>
            <a:r>
              <a:rPr lang="fa-IR" sz="1300" dirty="0"/>
              <a:t>نقطه </a:t>
            </a:r>
            <a:r>
              <a:rPr lang="fa-IR" sz="1300" dirty="0" smtClean="0"/>
              <a:t>ذوب پایین (انجام راحتتر عملیات حرارتی و شکل پذیری).</a:t>
            </a:r>
          </a:p>
          <a:p>
            <a:pPr lvl="1"/>
            <a:r>
              <a:rPr lang="fa-IR" sz="1300" dirty="0" smtClean="0"/>
              <a:t>تنوع شکل</a:t>
            </a:r>
            <a:endParaRPr lang="en-US" sz="1300" dirty="0"/>
          </a:p>
        </p:txBody>
      </p:sp>
      <p:pic>
        <p:nvPicPr>
          <p:cNvPr id="8" name="Content Placeholder 3"/>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3619519"/>
            <a:ext cx="5256584" cy="1523981"/>
          </a:xfrm>
          <a:prstGeom prst="rect">
            <a:avLst/>
          </a:prstGeom>
        </p:spPr>
      </p:pic>
      <p:pic>
        <p:nvPicPr>
          <p:cNvPr id="6" name="Picture 5"/>
          <p:cNvPicPr>
            <a:picLocks noChangeAspect="1"/>
          </p:cNvPicPr>
          <p:nvPr/>
        </p:nvPicPr>
        <p:blipFill>
          <a:blip r:embed="rId3"/>
          <a:stretch>
            <a:fillRect/>
          </a:stretch>
        </p:blipFill>
        <p:spPr>
          <a:xfrm>
            <a:off x="7937863" y="274570"/>
            <a:ext cx="854377" cy="692920"/>
          </a:xfrm>
          <a:prstGeom prst="rect">
            <a:avLst/>
          </a:prstGeom>
        </p:spPr>
      </p:pic>
    </p:spTree>
    <p:extLst>
      <p:ext uri="{BB962C8B-B14F-4D97-AF65-F5344CB8AC3E}">
        <p14:creationId xmlns:p14="http://schemas.microsoft.com/office/powerpoint/2010/main" val="13720222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b="1"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VersaStyle</a:t>
            </a:r>
            <a:endParaRPr 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sp>
        <p:nvSpPr>
          <p:cNvPr id="5" name="Content Placeholder 4"/>
          <p:cNvSpPr>
            <a:spLocks noGrp="1"/>
          </p:cNvSpPr>
          <p:nvPr>
            <p:ph sz="quarter" idx="13"/>
          </p:nvPr>
        </p:nvSpPr>
        <p:spPr>
          <a:xfrm>
            <a:off x="609600" y="1347614"/>
            <a:ext cx="8280648" cy="2376264"/>
          </a:xfrm>
        </p:spPr>
        <p:txBody>
          <a:bodyPr>
            <a:normAutofit/>
          </a:bodyPr>
          <a:lstStyle/>
          <a:p>
            <a:r>
              <a:rPr lang="fa-IR" sz="1600" dirty="0" smtClean="0"/>
              <a:t>تولید رینگ استیل با ظاهر رینگ آلومینیوم </a:t>
            </a:r>
            <a:r>
              <a:rPr lang="en-US" sz="1600" dirty="0" err="1"/>
              <a:t>VersaStyle</a:t>
            </a:r>
            <a:r>
              <a:rPr lang="fa-IR" sz="1600" dirty="0" smtClean="0"/>
              <a:t> . </a:t>
            </a:r>
          </a:p>
          <a:p>
            <a:r>
              <a:rPr lang="fa-IR" sz="1600" dirty="0" smtClean="0"/>
              <a:t>مزایای </a:t>
            </a:r>
            <a:r>
              <a:rPr lang="fa-IR" sz="1600" dirty="0"/>
              <a:t>رینگ </a:t>
            </a:r>
            <a:r>
              <a:rPr lang="en-US" sz="1600" dirty="0" err="1" smtClean="0"/>
              <a:t>VersaStyle</a:t>
            </a:r>
            <a:r>
              <a:rPr lang="fa-IR" sz="1600" dirty="0" smtClean="0"/>
              <a:t>: </a:t>
            </a:r>
          </a:p>
          <a:p>
            <a:pPr lvl="1"/>
            <a:r>
              <a:rPr lang="fa-IR" sz="1300" dirty="0" smtClean="0"/>
              <a:t>هزینه کمتر از رینگ آلومینیومی</a:t>
            </a:r>
          </a:p>
          <a:p>
            <a:pPr lvl="1"/>
            <a:r>
              <a:rPr lang="fa-IR" sz="1300" dirty="0" smtClean="0"/>
              <a:t> تنوع ظاهری بیشتر با یک رینگ پایه ثابت.</a:t>
            </a:r>
          </a:p>
          <a:p>
            <a:pPr lvl="1"/>
            <a:r>
              <a:rPr lang="fa-IR" sz="1300" dirty="0" smtClean="0"/>
              <a:t> فرایند تولید ساده تر.</a:t>
            </a:r>
          </a:p>
          <a:p>
            <a:pPr lvl="1"/>
            <a:r>
              <a:rPr lang="fa-IR" sz="1300" dirty="0" smtClean="0"/>
              <a:t>رنگ پذیری و تنوع رنگ بیشتر برای محصولات نهایی.</a:t>
            </a:r>
          </a:p>
          <a:p>
            <a:pPr lvl="1"/>
            <a:r>
              <a:rPr lang="fa-IR" sz="1300" dirty="0" smtClean="0"/>
              <a:t>تنوع شکل</a:t>
            </a:r>
            <a:endParaRPr lang="en-US" sz="1300" dirty="0"/>
          </a:p>
        </p:txBody>
      </p:sp>
      <p:pic>
        <p:nvPicPr>
          <p:cNvPr id="6" name="Picture 5" descr="http://www.maxionwheels.com/user_area/uploads/versastyle.jpg"/>
          <p:cNvPicPr/>
          <p:nvPr/>
        </p:nvPicPr>
        <p:blipFill>
          <a:blip r:embed="rId2">
            <a:extLst>
              <a:ext uri="{28A0092B-C50C-407E-A947-70E740481C1C}">
                <a14:useLocalDpi xmlns:a14="http://schemas.microsoft.com/office/drawing/2010/main" val="0"/>
              </a:ext>
            </a:extLst>
          </a:blip>
          <a:srcRect/>
          <a:stretch>
            <a:fillRect/>
          </a:stretch>
        </p:blipFill>
        <p:spPr bwMode="auto">
          <a:xfrm>
            <a:off x="1259633" y="3291830"/>
            <a:ext cx="6192688" cy="1551556"/>
          </a:xfrm>
          <a:prstGeom prst="rect">
            <a:avLst/>
          </a:prstGeom>
          <a:noFill/>
          <a:ln>
            <a:noFill/>
          </a:ln>
        </p:spPr>
      </p:pic>
      <p:pic>
        <p:nvPicPr>
          <p:cNvPr id="8" name="Picture 7"/>
          <p:cNvPicPr>
            <a:picLocks noChangeAspect="1"/>
          </p:cNvPicPr>
          <p:nvPr/>
        </p:nvPicPr>
        <p:blipFill>
          <a:blip r:embed="rId3"/>
          <a:stretch>
            <a:fillRect/>
          </a:stretch>
        </p:blipFill>
        <p:spPr>
          <a:xfrm>
            <a:off x="7937863" y="274570"/>
            <a:ext cx="854377" cy="692920"/>
          </a:xfrm>
          <a:prstGeom prst="rect">
            <a:avLst/>
          </a:prstGeom>
        </p:spPr>
      </p:pic>
    </p:spTree>
    <p:extLst>
      <p:ext uri="{BB962C8B-B14F-4D97-AF65-F5344CB8AC3E}">
        <p14:creationId xmlns:p14="http://schemas.microsoft.com/office/powerpoint/2010/main" val="32570813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a-IR" sz="2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تولید تایر</a:t>
            </a:r>
            <a:endParaRPr 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sp>
        <p:nvSpPr>
          <p:cNvPr id="5" name="Content Placeholder 4"/>
          <p:cNvSpPr>
            <a:spLocks noGrp="1"/>
          </p:cNvSpPr>
          <p:nvPr>
            <p:ph sz="quarter" idx="13"/>
          </p:nvPr>
        </p:nvSpPr>
        <p:spPr>
          <a:xfrm>
            <a:off x="5145852" y="1347614"/>
            <a:ext cx="3744395" cy="2376264"/>
          </a:xfrm>
        </p:spPr>
        <p:txBody>
          <a:bodyPr>
            <a:normAutofit/>
          </a:bodyPr>
          <a:lstStyle/>
          <a:p>
            <a:r>
              <a:rPr lang="fa-IR" sz="1600" dirty="0" smtClean="0"/>
              <a:t>مزایای تولید تایر در شرکت رینگ سازی</a:t>
            </a:r>
          </a:p>
          <a:p>
            <a:pPr lvl="1"/>
            <a:r>
              <a:rPr lang="fa-IR" sz="1300" dirty="0" smtClean="0"/>
              <a:t>امکان عرضه پکیج کامل محصول</a:t>
            </a:r>
          </a:p>
          <a:p>
            <a:pPr lvl="1"/>
            <a:r>
              <a:rPr lang="fa-IR" sz="1300" dirty="0" smtClean="0"/>
              <a:t>وجود زیرساخت های لازم در گروه صنعتی پارت لاستیک شامل</a:t>
            </a:r>
          </a:p>
          <a:p>
            <a:pPr lvl="2"/>
            <a:r>
              <a:rPr lang="fa-IR" sz="1000" dirty="0" smtClean="0"/>
              <a:t>دانش فنی</a:t>
            </a:r>
          </a:p>
          <a:p>
            <a:pPr lvl="2"/>
            <a:r>
              <a:rPr lang="fa-IR" sz="1000" dirty="0" smtClean="0"/>
              <a:t>ظرفیت تولید کامپاند لاستیک</a:t>
            </a:r>
          </a:p>
          <a:p>
            <a:pPr lvl="1"/>
            <a:r>
              <a:rPr lang="fa-IR" sz="1300" dirty="0" smtClean="0"/>
              <a:t>اشتغال بومی</a:t>
            </a:r>
          </a:p>
          <a:p>
            <a:pPr lvl="1"/>
            <a:r>
              <a:rPr lang="fa-IR" sz="1300" dirty="0" smtClean="0"/>
              <a:t>نبود تایر ساز بومی</a:t>
            </a:r>
          </a:p>
          <a:p>
            <a:pPr marL="685800" lvl="2" indent="0">
              <a:buNone/>
            </a:pPr>
            <a:endParaRPr lang="fa-IR" sz="1000" dirty="0" smtClean="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779662"/>
            <a:ext cx="5038349" cy="3288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stretch>
            <a:fillRect/>
          </a:stretch>
        </p:blipFill>
        <p:spPr>
          <a:xfrm>
            <a:off x="7937863" y="274570"/>
            <a:ext cx="854377" cy="692920"/>
          </a:xfrm>
          <a:prstGeom prst="rect">
            <a:avLst/>
          </a:prstGeom>
        </p:spPr>
      </p:pic>
    </p:spTree>
    <p:extLst>
      <p:ext uri="{BB962C8B-B14F-4D97-AF65-F5344CB8AC3E}">
        <p14:creationId xmlns:p14="http://schemas.microsoft.com/office/powerpoint/2010/main" val="1108225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937863" y="274570"/>
            <a:ext cx="854377" cy="692920"/>
          </a:xfrm>
          <a:prstGeom prst="rect">
            <a:avLst/>
          </a:prstGeom>
        </p:spPr>
      </p:pic>
      <p:sp>
        <p:nvSpPr>
          <p:cNvPr id="7" name="Title 1"/>
          <p:cNvSpPr txBox="1">
            <a:spLocks/>
          </p:cNvSpPr>
          <p:nvPr/>
        </p:nvSpPr>
        <p:spPr>
          <a:xfrm>
            <a:off x="457200" y="-92546"/>
            <a:ext cx="8229600" cy="1143000"/>
          </a:xfrm>
          <a:prstGeom prst="rect">
            <a:avLst/>
          </a:prstGeom>
        </p:spPr>
        <p:txBody>
          <a:bodyPr vert="horz" anchor="b">
            <a:normAutofit fontScale="97500"/>
          </a:bodyPr>
          <a:lstStyle>
            <a:lvl1pPr algn="ctr" rtl="1" eaLnBrk="1" latinLnBrk="0" hangingPunct="1">
              <a:spcBef>
                <a:spcPct val="0"/>
              </a:spcBef>
              <a:buNone/>
              <a:defRPr kumimoji="0" sz="4200" kern="1200">
                <a:solidFill>
                  <a:schemeClr val="tx2"/>
                </a:solidFill>
                <a:latin typeface="+mj-lt"/>
                <a:ea typeface="+mj-ea"/>
                <a:cs typeface="B Nazanin" panose="00000400000000000000" pitchFamily="2" charset="-78"/>
              </a:defRPr>
            </a:lvl1pPr>
            <a:extLst/>
          </a:lstStyle>
          <a:p>
            <a:r>
              <a:rPr lang="fa-IR" sz="29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تایر</a:t>
            </a:r>
            <a:r>
              <a:rPr lang="fa-IR" dirty="0" smtClean="0"/>
              <a:t> </a:t>
            </a:r>
            <a:r>
              <a:rPr lang="fa-IR" sz="29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زاپاس</a:t>
            </a:r>
            <a:r>
              <a:rPr lang="fa-IR" sz="29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 </a:t>
            </a:r>
            <a:r>
              <a:rPr lang="fa-IR" sz="29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ارزانتر</a:t>
            </a:r>
            <a:r>
              <a:rPr lang="fa-IR" sz="29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 جاگیری</a:t>
            </a:r>
            <a:r>
              <a:rPr lang="fa-IR" dirty="0" smtClean="0"/>
              <a:t> </a:t>
            </a:r>
            <a:r>
              <a:rPr lang="fa-IR" sz="29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کمتر</a:t>
            </a:r>
            <a:r>
              <a:rPr lang="fa-IR" dirty="0" smtClean="0"/>
              <a:t> </a:t>
            </a:r>
            <a:r>
              <a:rPr lang="fa-IR" sz="29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a:t>
            </a:r>
            <a:r>
              <a:rPr lang="fa-IR" dirty="0" smtClean="0"/>
              <a:t> </a:t>
            </a:r>
            <a:r>
              <a:rPr lang="fa-IR" sz="29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سبکتر</a:t>
            </a:r>
            <a:endParaRPr lang="en-US" sz="29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491630"/>
            <a:ext cx="5904656" cy="338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5514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pPr algn="ctr"/>
            <a:r>
              <a:rPr lang="fa-IR" dirty="0" smtClean="0"/>
              <a:t>پروژه های شرکت بسپارتابان</a:t>
            </a:r>
            <a:endParaRPr lang="en-US" dirty="0"/>
          </a:p>
        </p:txBody>
      </p:sp>
      <p:pic>
        <p:nvPicPr>
          <p:cNvPr id="7" name="Content Placeholder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086983" y="195486"/>
            <a:ext cx="876985" cy="68679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8213" y="195486"/>
            <a:ext cx="690373" cy="792088"/>
          </a:xfrm>
          <a:prstGeom prst="rect">
            <a:avLst/>
          </a:prstGeom>
        </p:spPr>
      </p:pic>
    </p:spTree>
    <p:extLst>
      <p:ext uri="{BB962C8B-B14F-4D97-AF65-F5344CB8AC3E}">
        <p14:creationId xmlns:p14="http://schemas.microsoft.com/office/powerpoint/2010/main" val="9845822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Air Condition System  Rubber </a:t>
            </a:r>
            <a:r>
              <a:rPr lang="en-US" sz="2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Hose</a:t>
            </a:r>
            <a:r>
              <a:rPr lang="fa-IR" sz="2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a:r>
            <a:br>
              <a:rPr lang="fa-IR" sz="2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r>
              <a:rPr lang="fa-IR" sz="2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a:r>
            <a:br>
              <a:rPr lang="fa-IR" sz="2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endParaRPr lang="en-US" sz="2400" dirty="0"/>
          </a:p>
        </p:txBody>
      </p:sp>
      <p:pic>
        <p:nvPicPr>
          <p:cNvPr id="5" name="Content Placeholder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031307" y="221950"/>
            <a:ext cx="876985" cy="68679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p:cNvSpPr txBox="1"/>
          <p:nvPr/>
        </p:nvSpPr>
        <p:spPr>
          <a:xfrm>
            <a:off x="355861" y="2579866"/>
            <a:ext cx="2127827" cy="1061829"/>
          </a:xfrm>
          <a:prstGeom prst="rect">
            <a:avLst/>
          </a:prstGeom>
          <a:noFill/>
        </p:spPr>
        <p:txBody>
          <a:bodyPr wrap="none" rtlCol="0">
            <a:spAutoFit/>
          </a:bodyPr>
          <a:lstStyle/>
          <a:p>
            <a:r>
              <a:rPr lang="en-US" sz="1050" b="1" dirty="0">
                <a:latin typeface="Arial Narrow" panose="020B0606020202030204" pitchFamily="34" charset="0"/>
              </a:rPr>
              <a:t>Scope Of project :</a:t>
            </a:r>
          </a:p>
          <a:p>
            <a:r>
              <a:rPr lang="en-US" sz="1050" b="1" dirty="0">
                <a:latin typeface="Arial Narrow" panose="020B0606020202030204" pitchFamily="34" charset="0"/>
              </a:rPr>
              <a:t>Meter / Year with 100% market share</a:t>
            </a:r>
          </a:p>
          <a:p>
            <a:endParaRPr lang="en-US" sz="1050" b="1" dirty="0">
              <a:latin typeface="Arial Narrow" panose="020B0606020202030204" pitchFamily="34" charset="0"/>
            </a:endParaRPr>
          </a:p>
          <a:p>
            <a:pPr marL="214313" indent="-214313">
              <a:buFont typeface="Arial" panose="020B0604020202020204" pitchFamily="34" charset="0"/>
              <a:buChar char="•"/>
            </a:pPr>
            <a:r>
              <a:rPr lang="en-US" sz="1050" b="1" dirty="0">
                <a:latin typeface="Arial Narrow" panose="020B0606020202030204" pitchFamily="34" charset="0"/>
              </a:rPr>
              <a:t>Barrier hose D HOSE: 318,060</a:t>
            </a:r>
          </a:p>
          <a:p>
            <a:pPr marL="214313" indent="-214313">
              <a:buFont typeface="Arial" panose="020B0604020202020204" pitchFamily="34" charset="0"/>
              <a:buChar char="•"/>
            </a:pPr>
            <a:r>
              <a:rPr lang="en-US" sz="1050" b="1" dirty="0">
                <a:latin typeface="Arial Narrow" panose="020B0606020202030204" pitchFamily="34" charset="0"/>
              </a:rPr>
              <a:t>Barrier hose L HOSE: 310,524</a:t>
            </a:r>
          </a:p>
          <a:p>
            <a:pPr marL="214313" indent="-214313">
              <a:buFont typeface="Arial" panose="020B0604020202020204" pitchFamily="34" charset="0"/>
              <a:buChar char="•"/>
            </a:pPr>
            <a:r>
              <a:rPr lang="en-US" sz="1050" b="1" dirty="0">
                <a:latin typeface="Arial Narrow" panose="020B0606020202030204" pitchFamily="34" charset="0"/>
              </a:rPr>
              <a:t>All Rubber hose S HOSE: 535896</a:t>
            </a:r>
          </a:p>
        </p:txBody>
      </p:sp>
      <p:sp>
        <p:nvSpPr>
          <p:cNvPr id="7" name="TextBox 6"/>
          <p:cNvSpPr txBox="1"/>
          <p:nvPr/>
        </p:nvSpPr>
        <p:spPr>
          <a:xfrm>
            <a:off x="349987" y="1323419"/>
            <a:ext cx="3785332" cy="1061829"/>
          </a:xfrm>
          <a:prstGeom prst="rect">
            <a:avLst/>
          </a:prstGeom>
          <a:noFill/>
        </p:spPr>
        <p:txBody>
          <a:bodyPr wrap="none" rtlCol="0">
            <a:spAutoFit/>
          </a:bodyPr>
          <a:lstStyle/>
          <a:p>
            <a:r>
              <a:rPr lang="en-US" sz="1050" b="1" dirty="0">
                <a:latin typeface="Arial Narrow" panose="020B0606020202030204" pitchFamily="34" charset="0"/>
              </a:rPr>
              <a:t>Advantage :</a:t>
            </a:r>
          </a:p>
          <a:p>
            <a:pPr marL="214313" indent="-214313">
              <a:buFont typeface="Arial" panose="020B0604020202020204" pitchFamily="34" charset="0"/>
              <a:buChar char="•"/>
            </a:pPr>
            <a:r>
              <a:rPr lang="en-US" sz="1050" b="1" dirty="0">
                <a:latin typeface="Arial Narrow" panose="020B0606020202030204" pitchFamily="34" charset="0"/>
              </a:rPr>
              <a:t>First Time Localization in Iran </a:t>
            </a:r>
          </a:p>
          <a:p>
            <a:pPr marL="214313" indent="-214313">
              <a:buFont typeface="Arial" panose="020B0604020202020204" pitchFamily="34" charset="0"/>
              <a:buChar char="•"/>
            </a:pPr>
            <a:r>
              <a:rPr lang="en-US" sz="1050" b="1" dirty="0">
                <a:latin typeface="Arial Narrow" panose="020B0606020202030204" pitchFamily="34" charset="0"/>
              </a:rPr>
              <a:t>European raw material and Korean know-how </a:t>
            </a:r>
          </a:p>
          <a:p>
            <a:pPr marL="214313" indent="-214313">
              <a:buFont typeface="Arial" panose="020B0604020202020204" pitchFamily="34" charset="0"/>
              <a:buChar char="•"/>
            </a:pPr>
            <a:r>
              <a:rPr lang="en-US" sz="1050" b="1" dirty="0">
                <a:latin typeface="Arial Narrow" panose="020B0606020202030204" pitchFamily="34" charset="0"/>
              </a:rPr>
              <a:t>New technology production process </a:t>
            </a:r>
          </a:p>
          <a:p>
            <a:pPr marL="214313" indent="-214313">
              <a:buFont typeface="Arial" panose="020B0604020202020204" pitchFamily="34" charset="0"/>
              <a:buChar char="•"/>
            </a:pPr>
            <a:r>
              <a:rPr lang="en-US" sz="1050" b="1" dirty="0">
                <a:latin typeface="Arial Narrow" panose="020B0606020202030204" pitchFamily="34" charset="0"/>
              </a:rPr>
              <a:t>Potential to achieve all Iranian market based on quality and price</a:t>
            </a:r>
          </a:p>
          <a:p>
            <a:pPr marL="214313" indent="-214313">
              <a:buFont typeface="Arial" panose="020B0604020202020204" pitchFamily="34" charset="0"/>
              <a:buChar char="•"/>
            </a:pPr>
            <a:r>
              <a:rPr lang="en-US" sz="1050" b="1" dirty="0">
                <a:latin typeface="Arial Narrow" panose="020B0606020202030204" pitchFamily="34" charset="0"/>
              </a:rPr>
              <a:t>Extend market to industrial application </a:t>
            </a:r>
          </a:p>
        </p:txBody>
      </p:sp>
      <p:pic>
        <p:nvPicPr>
          <p:cNvPr id="8" name="Picture 10" descr="http://www.pilgrimscarcare.com/wp-content/uploads/2014/10/auto-AC-system.jpg"/>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821152" y="2458920"/>
            <a:ext cx="2589059" cy="12382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355861" y="3707562"/>
            <a:ext cx="8536781" cy="1350169"/>
          </a:xfrm>
          <a:prstGeom prst="rect">
            <a:avLst/>
          </a:prstGeom>
        </p:spPr>
      </p:pic>
      <p:pic>
        <p:nvPicPr>
          <p:cNvPr id="10" name="Picture 9"/>
          <p:cNvPicPr>
            <a:picLocks noChangeAspect="1"/>
          </p:cNvPicPr>
          <p:nvPr/>
        </p:nvPicPr>
        <p:blipFill>
          <a:blip r:embed="rId5"/>
          <a:stretch>
            <a:fillRect/>
          </a:stretch>
        </p:blipFill>
        <p:spPr>
          <a:xfrm>
            <a:off x="5798547" y="2165956"/>
            <a:ext cx="2772043" cy="585927"/>
          </a:xfrm>
          <a:prstGeom prst="rect">
            <a:avLst/>
          </a:prstGeom>
        </p:spPr>
      </p:pic>
      <p:pic>
        <p:nvPicPr>
          <p:cNvPr id="11" name="Picture 10"/>
          <p:cNvPicPr>
            <a:picLocks noChangeAspect="1"/>
          </p:cNvPicPr>
          <p:nvPr/>
        </p:nvPicPr>
        <p:blipFill>
          <a:blip r:embed="rId6"/>
          <a:stretch>
            <a:fillRect/>
          </a:stretch>
        </p:blipFill>
        <p:spPr>
          <a:xfrm flipV="1">
            <a:off x="5826031" y="1315005"/>
            <a:ext cx="2772043" cy="573185"/>
          </a:xfrm>
          <a:prstGeom prst="rect">
            <a:avLst/>
          </a:prstGeom>
        </p:spPr>
      </p:pic>
      <p:pic>
        <p:nvPicPr>
          <p:cNvPr id="12" name="Picture 11"/>
          <p:cNvPicPr>
            <a:picLocks noChangeAspect="1"/>
          </p:cNvPicPr>
          <p:nvPr/>
        </p:nvPicPr>
        <p:blipFill>
          <a:blip r:embed="rId7"/>
          <a:stretch>
            <a:fillRect/>
          </a:stretch>
        </p:blipFill>
        <p:spPr>
          <a:xfrm>
            <a:off x="5775627" y="3004252"/>
            <a:ext cx="2794963" cy="681296"/>
          </a:xfrm>
          <a:prstGeom prst="rect">
            <a:avLst/>
          </a:prstGeom>
        </p:spPr>
      </p:pic>
      <p:pic>
        <p:nvPicPr>
          <p:cNvPr id="13" name="Picture 6" descr="http://www.vanmansales.co.uk/media/djcatalog2/images/category/0/peugeot_f.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816301" y="532653"/>
            <a:ext cx="800131" cy="5830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abipic.com/wp-content/uploads/2011/12/Iran_Khodro.b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16431" y="568297"/>
            <a:ext cx="511716" cy="5117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236716" y="554077"/>
            <a:ext cx="631906" cy="473930"/>
          </a:xfrm>
          <a:prstGeom prst="rect">
            <a:avLst/>
          </a:prstGeom>
        </p:spPr>
      </p:pic>
      <p:pic>
        <p:nvPicPr>
          <p:cNvPr id="16" name="Picture 2" descr="Image result for saipa citroen"/>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928278" y="554078"/>
            <a:ext cx="847349" cy="4999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saip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86524" y="568297"/>
            <a:ext cx="524870" cy="524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6912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Water Circuit System Hose</a:t>
            </a:r>
            <a:br>
              <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r>
              <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IKAP &amp; SAIPA-CITROEN </a:t>
            </a:r>
            <a:r>
              <a:rPr lang="fa-IR" sz="2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a:r>
            <a:br>
              <a:rPr lang="fa-IR" sz="2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endParaRPr lang="en-US" sz="2400" dirty="0"/>
          </a:p>
        </p:txBody>
      </p:sp>
      <p:pic>
        <p:nvPicPr>
          <p:cNvPr id="5" name="Content Placeholder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031307" y="221950"/>
            <a:ext cx="876985" cy="68679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057" y="4195008"/>
            <a:ext cx="1424792" cy="706946"/>
          </a:xfrm>
          <a:prstGeom prst="rect">
            <a:avLst/>
          </a:prstGeom>
        </p:spPr>
      </p:pic>
      <p:pic>
        <p:nvPicPr>
          <p:cNvPr id="6" name="Picture 5"/>
          <p:cNvPicPr>
            <a:picLocks noChangeAspect="1"/>
          </p:cNvPicPr>
          <p:nvPr/>
        </p:nvPicPr>
        <p:blipFill>
          <a:blip r:embed="rId4"/>
          <a:stretch>
            <a:fillRect/>
          </a:stretch>
        </p:blipFill>
        <p:spPr>
          <a:xfrm>
            <a:off x="2036188" y="4195008"/>
            <a:ext cx="1319318" cy="706946"/>
          </a:xfrm>
          <a:prstGeom prst="rect">
            <a:avLst/>
          </a:prstGeom>
        </p:spPr>
      </p:pic>
      <p:pic>
        <p:nvPicPr>
          <p:cNvPr id="7" name="Picture 6"/>
          <p:cNvPicPr>
            <a:picLocks noChangeAspect="1"/>
          </p:cNvPicPr>
          <p:nvPr/>
        </p:nvPicPr>
        <p:blipFill>
          <a:blip r:embed="rId5"/>
          <a:stretch>
            <a:fillRect/>
          </a:stretch>
        </p:blipFill>
        <p:spPr>
          <a:xfrm flipH="1">
            <a:off x="3500846" y="4195008"/>
            <a:ext cx="1470065" cy="757080"/>
          </a:xfrm>
          <a:prstGeom prst="rect">
            <a:avLst/>
          </a:prstGeom>
        </p:spPr>
      </p:pic>
      <p:pic>
        <p:nvPicPr>
          <p:cNvPr id="8" name="Picture 2" descr="Related imag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413" b="21350"/>
          <a:stretch/>
        </p:blipFill>
        <p:spPr bwMode="auto">
          <a:xfrm>
            <a:off x="5693561" y="4195008"/>
            <a:ext cx="1584837"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106968" y="4039805"/>
            <a:ext cx="1748161" cy="10161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a:stretch>
            <a:fillRect/>
          </a:stretch>
        </p:blipFill>
        <p:spPr>
          <a:xfrm>
            <a:off x="4036809" y="1370830"/>
            <a:ext cx="4665775" cy="2453772"/>
          </a:xfrm>
          <a:prstGeom prst="rect">
            <a:avLst/>
          </a:prstGeom>
        </p:spPr>
      </p:pic>
      <p:pic>
        <p:nvPicPr>
          <p:cNvPr id="11" name="Picture 16" descr="http://www.autorepair.ae/dubai/images/inside/undercarriage/cooling%20system%20repair.jpg"/>
          <p:cNvPicPr>
            <a:picLocks noChangeAspect="1" noChangeArrowheads="1"/>
          </p:cNvPicPr>
          <p:nvPr/>
        </p:nvPicPr>
        <p:blipFill>
          <a:blip r:embed="rId9"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4163799" y="3077764"/>
            <a:ext cx="2134877" cy="12156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49987" y="2626254"/>
            <a:ext cx="1976823" cy="1384995"/>
          </a:xfrm>
          <a:prstGeom prst="rect">
            <a:avLst/>
          </a:prstGeom>
          <a:noFill/>
        </p:spPr>
        <p:txBody>
          <a:bodyPr wrap="none" rtlCol="0">
            <a:spAutoFit/>
          </a:bodyPr>
          <a:lstStyle/>
          <a:p>
            <a:r>
              <a:rPr lang="en-US" sz="1050" b="1" dirty="0">
                <a:latin typeface="Arial Narrow" panose="020B0606020202030204" pitchFamily="34" charset="0"/>
              </a:rPr>
              <a:t>Scope Of project :</a:t>
            </a:r>
          </a:p>
          <a:p>
            <a:r>
              <a:rPr lang="en-US" sz="1050" b="1" dirty="0">
                <a:latin typeface="Arial Narrow" panose="020B0606020202030204" pitchFamily="34" charset="0"/>
              </a:rPr>
              <a:t>Car / Year with 100% market share</a:t>
            </a:r>
          </a:p>
          <a:p>
            <a:endParaRPr lang="en-US" sz="1050" b="1" dirty="0">
              <a:latin typeface="Arial Narrow" panose="020B0606020202030204" pitchFamily="34" charset="0"/>
            </a:endParaRPr>
          </a:p>
          <a:p>
            <a:pPr marL="214313" indent="-214313">
              <a:buFont typeface="Arial" panose="020B0604020202020204" pitchFamily="34" charset="0"/>
              <a:buChar char="•"/>
            </a:pPr>
            <a:r>
              <a:rPr lang="en-US" sz="1050" b="1" dirty="0">
                <a:latin typeface="Arial Narrow" panose="020B0606020202030204" pitchFamily="34" charset="0"/>
              </a:rPr>
              <a:t>Peugeot 301 : 130,000 </a:t>
            </a:r>
          </a:p>
          <a:p>
            <a:pPr marL="214313" indent="-214313">
              <a:buFont typeface="Arial" panose="020B0604020202020204" pitchFamily="34" charset="0"/>
              <a:buChar char="•"/>
            </a:pPr>
            <a:r>
              <a:rPr lang="en-US" sz="1050" b="1" dirty="0">
                <a:latin typeface="Arial Narrow" panose="020B0606020202030204" pitchFamily="34" charset="0"/>
              </a:rPr>
              <a:t>Peugeot 208 : 50,000 </a:t>
            </a:r>
          </a:p>
          <a:p>
            <a:pPr marL="214313" indent="-214313">
              <a:buFont typeface="Arial" panose="020B0604020202020204" pitchFamily="34" charset="0"/>
              <a:buChar char="•"/>
            </a:pPr>
            <a:r>
              <a:rPr lang="en-US" sz="1050" b="1" dirty="0">
                <a:latin typeface="Arial Narrow" panose="020B0606020202030204" pitchFamily="34" charset="0"/>
              </a:rPr>
              <a:t>Peugeot 2008 : 20,000</a:t>
            </a:r>
          </a:p>
          <a:p>
            <a:pPr marL="214313" indent="-214313">
              <a:buFont typeface="Arial" panose="020B0604020202020204" pitchFamily="34" charset="0"/>
              <a:buChar char="•"/>
            </a:pPr>
            <a:r>
              <a:rPr lang="en-US" sz="1050" b="1" dirty="0">
                <a:latin typeface="Arial Narrow" panose="020B0606020202030204" pitchFamily="34" charset="0"/>
              </a:rPr>
              <a:t>Citroen C3: 30,000 </a:t>
            </a:r>
          </a:p>
          <a:p>
            <a:pPr marL="214313" indent="-214313">
              <a:buFont typeface="Arial" panose="020B0604020202020204" pitchFamily="34" charset="0"/>
              <a:buChar char="•"/>
            </a:pPr>
            <a:r>
              <a:rPr lang="en-US" sz="1050" b="1" dirty="0">
                <a:latin typeface="Arial Narrow" panose="020B0606020202030204" pitchFamily="34" charset="0"/>
              </a:rPr>
              <a:t>Citroen C4: 40,000</a:t>
            </a:r>
          </a:p>
        </p:txBody>
      </p:sp>
      <p:sp>
        <p:nvSpPr>
          <p:cNvPr id="13" name="TextBox 12"/>
          <p:cNvSpPr txBox="1"/>
          <p:nvPr/>
        </p:nvSpPr>
        <p:spPr>
          <a:xfrm>
            <a:off x="349987" y="1370830"/>
            <a:ext cx="3179397" cy="1061829"/>
          </a:xfrm>
          <a:prstGeom prst="rect">
            <a:avLst/>
          </a:prstGeom>
          <a:noFill/>
        </p:spPr>
        <p:txBody>
          <a:bodyPr wrap="none" rtlCol="0">
            <a:spAutoFit/>
          </a:bodyPr>
          <a:lstStyle/>
          <a:p>
            <a:r>
              <a:rPr lang="en-US" sz="1050" b="1" dirty="0">
                <a:latin typeface="Arial Narrow" panose="020B0606020202030204" pitchFamily="34" charset="0"/>
              </a:rPr>
              <a:t>Advantage :</a:t>
            </a:r>
          </a:p>
          <a:p>
            <a:pPr marL="214313" indent="-214313">
              <a:buFont typeface="Arial" panose="020B0604020202020204" pitchFamily="34" charset="0"/>
              <a:buChar char="•"/>
            </a:pPr>
            <a:r>
              <a:rPr lang="en-US" sz="1050" b="1" dirty="0">
                <a:latin typeface="Arial Narrow" panose="020B0606020202030204" pitchFamily="34" charset="0"/>
              </a:rPr>
              <a:t>New design in water hose for updated engine </a:t>
            </a:r>
          </a:p>
          <a:p>
            <a:pPr marL="214313" indent="-214313">
              <a:buFont typeface="Arial" panose="020B0604020202020204" pitchFamily="34" charset="0"/>
              <a:buChar char="•"/>
            </a:pPr>
            <a:r>
              <a:rPr lang="en-US" sz="1050" b="1" dirty="0">
                <a:latin typeface="Arial Narrow" panose="020B0606020202030204" pitchFamily="34" charset="0"/>
              </a:rPr>
              <a:t>New technology for Plastic water pipe </a:t>
            </a:r>
          </a:p>
          <a:p>
            <a:pPr marL="214313" indent="-214313">
              <a:buFont typeface="Arial" panose="020B0604020202020204" pitchFamily="34" charset="0"/>
              <a:buChar char="•"/>
            </a:pPr>
            <a:r>
              <a:rPr lang="en-US" sz="1050" b="1" dirty="0">
                <a:latin typeface="Arial Narrow" panose="020B0606020202030204" pitchFamily="34" charset="0"/>
              </a:rPr>
              <a:t>High quality raw material adapted with new standard </a:t>
            </a:r>
          </a:p>
          <a:p>
            <a:pPr marL="214313" indent="-214313">
              <a:buFont typeface="Arial" panose="020B0604020202020204" pitchFamily="34" charset="0"/>
              <a:buChar char="•"/>
            </a:pPr>
            <a:r>
              <a:rPr lang="en-US" sz="1050" b="1" dirty="0">
                <a:latin typeface="Arial Narrow" panose="020B0606020202030204" pitchFamily="34" charset="0"/>
              </a:rPr>
              <a:t>High performance by using new standard </a:t>
            </a:r>
          </a:p>
          <a:p>
            <a:pPr marL="214313" indent="-214313">
              <a:buFont typeface="Arial" panose="020B0604020202020204" pitchFamily="34" charset="0"/>
              <a:buChar char="•"/>
            </a:pPr>
            <a:r>
              <a:rPr lang="en-US" sz="1050" b="1" dirty="0">
                <a:latin typeface="Arial Narrow" panose="020B0606020202030204" pitchFamily="34" charset="0"/>
              </a:rPr>
              <a:t>Easy and quick  connection for production speed up </a:t>
            </a:r>
          </a:p>
        </p:txBody>
      </p:sp>
      <p:pic>
        <p:nvPicPr>
          <p:cNvPr id="14" name="Picture 13" descr="Description: PSA Peugeot Citroe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91581" y="660253"/>
            <a:ext cx="2789438" cy="44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061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Gas &amp; Water injection Plastic Pipe </a:t>
            </a:r>
            <a:br>
              <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r>
              <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water circuit </a:t>
            </a:r>
            <a:r>
              <a:rPr lang="en-US" sz="2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System</a:t>
            </a:r>
            <a:r>
              <a:rPr lang="fa-IR" sz="2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a:r>
            <a:br>
              <a:rPr lang="fa-IR" sz="2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endParaRPr lang="en-US" sz="2400" dirty="0"/>
          </a:p>
        </p:txBody>
      </p:sp>
      <p:sp>
        <p:nvSpPr>
          <p:cNvPr id="5" name="TextBox 4"/>
          <p:cNvSpPr txBox="1"/>
          <p:nvPr/>
        </p:nvSpPr>
        <p:spPr>
          <a:xfrm>
            <a:off x="335078" y="2680759"/>
            <a:ext cx="1976823" cy="1869743"/>
          </a:xfrm>
          <a:prstGeom prst="rect">
            <a:avLst/>
          </a:prstGeom>
          <a:noFill/>
        </p:spPr>
        <p:txBody>
          <a:bodyPr wrap="none" rtlCol="0">
            <a:spAutoFit/>
          </a:bodyPr>
          <a:lstStyle/>
          <a:p>
            <a:r>
              <a:rPr lang="en-US" sz="1050" b="1" dirty="0">
                <a:latin typeface="Arial Narrow" panose="020B0606020202030204" pitchFamily="34" charset="0"/>
              </a:rPr>
              <a:t>Scope Of project :</a:t>
            </a:r>
          </a:p>
          <a:p>
            <a:r>
              <a:rPr lang="en-US" sz="1050" b="1" dirty="0">
                <a:latin typeface="Arial Narrow" panose="020B0606020202030204" pitchFamily="34" charset="0"/>
              </a:rPr>
              <a:t>Car / Year with 100% market share</a:t>
            </a:r>
          </a:p>
          <a:p>
            <a:endParaRPr lang="en-US" sz="1050" b="1" dirty="0">
              <a:latin typeface="Arial Narrow" panose="020B0606020202030204" pitchFamily="34" charset="0"/>
            </a:endParaRPr>
          </a:p>
          <a:p>
            <a:pPr marL="214313" indent="-214313">
              <a:buFont typeface="Arial" panose="020B0604020202020204" pitchFamily="34" charset="0"/>
              <a:buChar char="•"/>
            </a:pPr>
            <a:r>
              <a:rPr lang="en-US" sz="1050" b="1" dirty="0">
                <a:latin typeface="Arial Narrow" panose="020B0606020202030204" pitchFamily="34" charset="0"/>
              </a:rPr>
              <a:t>Peugeot 301 : 130,000 </a:t>
            </a:r>
          </a:p>
          <a:p>
            <a:pPr marL="214313" indent="-214313">
              <a:buFont typeface="Arial" panose="020B0604020202020204" pitchFamily="34" charset="0"/>
              <a:buChar char="•"/>
            </a:pPr>
            <a:r>
              <a:rPr lang="en-US" sz="1050" b="1" dirty="0">
                <a:latin typeface="Arial Narrow" panose="020B0606020202030204" pitchFamily="34" charset="0"/>
              </a:rPr>
              <a:t>Peugeot 208 : 50,000 </a:t>
            </a:r>
          </a:p>
          <a:p>
            <a:pPr marL="214313" indent="-214313">
              <a:buFont typeface="Arial" panose="020B0604020202020204" pitchFamily="34" charset="0"/>
              <a:buChar char="•"/>
            </a:pPr>
            <a:r>
              <a:rPr lang="en-US" sz="1050" b="1" dirty="0">
                <a:latin typeface="Arial Narrow" panose="020B0606020202030204" pitchFamily="34" charset="0"/>
              </a:rPr>
              <a:t>Peugeot 2008 : 20,000</a:t>
            </a:r>
          </a:p>
          <a:p>
            <a:pPr marL="214313" indent="-214313">
              <a:buFont typeface="Arial" panose="020B0604020202020204" pitchFamily="34" charset="0"/>
              <a:buChar char="•"/>
            </a:pPr>
            <a:r>
              <a:rPr lang="en-US" sz="1050" b="1" dirty="0">
                <a:latin typeface="Arial Narrow" panose="020B0606020202030204" pitchFamily="34" charset="0"/>
              </a:rPr>
              <a:t>Peugeot 206 : 115,000</a:t>
            </a:r>
          </a:p>
          <a:p>
            <a:pPr marL="214313" indent="-214313">
              <a:buFont typeface="Arial" panose="020B0604020202020204" pitchFamily="34" charset="0"/>
              <a:buChar char="•"/>
            </a:pPr>
            <a:r>
              <a:rPr lang="en-US" sz="1050" b="1" dirty="0">
                <a:latin typeface="Arial Narrow" panose="020B0606020202030204" pitchFamily="34" charset="0"/>
              </a:rPr>
              <a:t>Peugeot 207 : 80,000</a:t>
            </a:r>
          </a:p>
          <a:p>
            <a:pPr marL="214313" indent="-214313">
              <a:buFont typeface="Arial" panose="020B0604020202020204" pitchFamily="34" charset="0"/>
              <a:buChar char="•"/>
            </a:pPr>
            <a:r>
              <a:rPr lang="en-US" sz="1050" b="1" dirty="0">
                <a:latin typeface="Arial Narrow" panose="020B0606020202030204" pitchFamily="34" charset="0"/>
              </a:rPr>
              <a:t>Citroen C3: 30,000 </a:t>
            </a:r>
          </a:p>
          <a:p>
            <a:pPr marL="214313" indent="-214313">
              <a:buFont typeface="Arial" panose="020B0604020202020204" pitchFamily="34" charset="0"/>
              <a:buChar char="•"/>
            </a:pPr>
            <a:r>
              <a:rPr lang="en-US" sz="1050" b="1" dirty="0">
                <a:latin typeface="Arial Narrow" panose="020B0606020202030204" pitchFamily="34" charset="0"/>
              </a:rPr>
              <a:t>Citroen C4: 40,000</a:t>
            </a:r>
          </a:p>
          <a:p>
            <a:pPr marL="214313" indent="-214313">
              <a:buFont typeface="Arial" panose="020B0604020202020204" pitchFamily="34" charset="0"/>
              <a:buChar char="•"/>
            </a:pPr>
            <a:endParaRPr lang="en-US" sz="1050" b="1" dirty="0">
              <a:latin typeface="Arial Narrow" panose="020B0606020202030204" pitchFamily="34" charset="0"/>
            </a:endParaRPr>
          </a:p>
        </p:txBody>
      </p:sp>
      <p:sp>
        <p:nvSpPr>
          <p:cNvPr id="6" name="TextBox 5"/>
          <p:cNvSpPr txBox="1"/>
          <p:nvPr/>
        </p:nvSpPr>
        <p:spPr>
          <a:xfrm>
            <a:off x="344358" y="1387034"/>
            <a:ext cx="3785332" cy="1223412"/>
          </a:xfrm>
          <a:prstGeom prst="rect">
            <a:avLst/>
          </a:prstGeom>
          <a:noFill/>
        </p:spPr>
        <p:txBody>
          <a:bodyPr wrap="none" rtlCol="0">
            <a:spAutoFit/>
          </a:bodyPr>
          <a:lstStyle/>
          <a:p>
            <a:r>
              <a:rPr lang="en-US" sz="1050" b="1" dirty="0">
                <a:latin typeface="Arial Narrow" panose="020B0606020202030204" pitchFamily="34" charset="0"/>
              </a:rPr>
              <a:t>Advantage :</a:t>
            </a:r>
          </a:p>
          <a:p>
            <a:pPr marL="214313" indent="-214313">
              <a:buFont typeface="Arial" panose="020B0604020202020204" pitchFamily="34" charset="0"/>
              <a:buChar char="•"/>
            </a:pPr>
            <a:r>
              <a:rPr lang="en-US" sz="1050" b="1" dirty="0">
                <a:latin typeface="Arial Narrow" panose="020B0606020202030204" pitchFamily="34" charset="0"/>
              </a:rPr>
              <a:t>First Time Localization in Iran</a:t>
            </a:r>
          </a:p>
          <a:p>
            <a:pPr marL="214313" indent="-214313">
              <a:buFont typeface="Arial" panose="020B0604020202020204" pitchFamily="34" charset="0"/>
              <a:buChar char="•"/>
            </a:pPr>
            <a:r>
              <a:rPr lang="en-US" sz="1050" b="1" dirty="0">
                <a:latin typeface="Arial Narrow" panose="020B0606020202030204" pitchFamily="34" charset="0"/>
              </a:rPr>
              <a:t>Second supplier for 206 &amp; 207 water pipe in the world  </a:t>
            </a:r>
          </a:p>
          <a:p>
            <a:pPr marL="214313" indent="-214313">
              <a:buFont typeface="Arial" panose="020B0604020202020204" pitchFamily="34" charset="0"/>
              <a:buChar char="•"/>
            </a:pPr>
            <a:r>
              <a:rPr lang="en-US" sz="1050" b="1" dirty="0">
                <a:latin typeface="Arial Narrow" panose="020B0606020202030204" pitchFamily="34" charset="0"/>
              </a:rPr>
              <a:t>European raw material and European know-how </a:t>
            </a:r>
          </a:p>
          <a:p>
            <a:pPr marL="214313" indent="-214313">
              <a:buFont typeface="Arial" panose="020B0604020202020204" pitchFamily="34" charset="0"/>
              <a:buChar char="•"/>
            </a:pPr>
            <a:r>
              <a:rPr lang="en-US" sz="1050" b="1" dirty="0">
                <a:latin typeface="Arial Narrow" panose="020B0606020202030204" pitchFamily="34" charset="0"/>
              </a:rPr>
              <a:t>New technology in plastic production process </a:t>
            </a:r>
          </a:p>
          <a:p>
            <a:pPr marL="214313" indent="-214313">
              <a:buFont typeface="Arial" panose="020B0604020202020204" pitchFamily="34" charset="0"/>
              <a:buChar char="•"/>
            </a:pPr>
            <a:r>
              <a:rPr lang="en-US" sz="1050" b="1" dirty="0">
                <a:latin typeface="Arial Narrow" panose="020B0606020202030204" pitchFamily="34" charset="0"/>
              </a:rPr>
              <a:t>Potential to achieve all Iranian market based on quality and price</a:t>
            </a:r>
          </a:p>
          <a:p>
            <a:pPr marL="214313" indent="-214313">
              <a:buFont typeface="Arial" panose="020B0604020202020204" pitchFamily="34" charset="0"/>
              <a:buChar char="•"/>
            </a:pPr>
            <a:r>
              <a:rPr lang="en-US" sz="1050" b="1" dirty="0">
                <a:latin typeface="Arial Narrow" panose="020B0606020202030204" pitchFamily="34" charset="0"/>
              </a:rPr>
              <a:t>Extend market to Air hose and industrial application</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707" y="4414889"/>
            <a:ext cx="1186396" cy="588660"/>
          </a:xfrm>
          <a:prstGeom prst="rect">
            <a:avLst/>
          </a:prstGeom>
        </p:spPr>
      </p:pic>
      <p:pic>
        <p:nvPicPr>
          <p:cNvPr id="8" name="Picture 7"/>
          <p:cNvPicPr>
            <a:picLocks noChangeAspect="1"/>
          </p:cNvPicPr>
          <p:nvPr/>
        </p:nvPicPr>
        <p:blipFill>
          <a:blip r:embed="rId3"/>
          <a:stretch>
            <a:fillRect/>
          </a:stretch>
        </p:blipFill>
        <p:spPr>
          <a:xfrm>
            <a:off x="1670861" y="4421420"/>
            <a:ext cx="1063347" cy="569786"/>
          </a:xfrm>
          <a:prstGeom prst="rect">
            <a:avLst/>
          </a:prstGeom>
        </p:spPr>
      </p:pic>
      <p:pic>
        <p:nvPicPr>
          <p:cNvPr id="9" name="Picture 8"/>
          <p:cNvPicPr>
            <a:picLocks noChangeAspect="1"/>
          </p:cNvPicPr>
          <p:nvPr/>
        </p:nvPicPr>
        <p:blipFill>
          <a:blip r:embed="rId4"/>
          <a:stretch>
            <a:fillRect/>
          </a:stretch>
        </p:blipFill>
        <p:spPr>
          <a:xfrm flipH="1">
            <a:off x="2758969" y="4421419"/>
            <a:ext cx="1131751" cy="582849"/>
          </a:xfrm>
          <a:prstGeom prst="rect">
            <a:avLst/>
          </a:prstGeom>
        </p:spPr>
      </p:pic>
      <p:pic>
        <p:nvPicPr>
          <p:cNvPr id="10" name="Picture 2" descr="Related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413" b="21350"/>
          <a:stretch/>
        </p:blipFill>
        <p:spPr bwMode="auto">
          <a:xfrm>
            <a:off x="6417972" y="4362275"/>
            <a:ext cx="1325074" cy="6880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576344" y="4274413"/>
            <a:ext cx="1463622" cy="8507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829" b="16891"/>
          <a:stretch/>
        </p:blipFill>
        <p:spPr bwMode="auto">
          <a:xfrm>
            <a:off x="4145162" y="4357442"/>
            <a:ext cx="1048835" cy="6846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mage result for â«Ù¾ÚÙ 206â¬â"/>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93997" y="4328428"/>
            <a:ext cx="1006472" cy="7557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bild-t5-neu"/>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077" b="96909" l="4018" r="94196">
                        <a14:foregroundMark x1="65848" y1="12804" x2="65848" y2="12804"/>
                      </a14:backgroundRemoval>
                    </a14:imgEffect>
                  </a14:imgLayer>
                </a14:imgProps>
              </a:ext>
              <a:ext uri="{28A0092B-C50C-407E-A947-70E740481C1C}">
                <a14:useLocalDpi xmlns:a14="http://schemas.microsoft.com/office/drawing/2010/main" val="0"/>
              </a:ext>
            </a:extLst>
          </a:blip>
          <a:srcRect/>
          <a:stretch>
            <a:fillRect/>
          </a:stretch>
        </p:blipFill>
        <p:spPr bwMode="auto">
          <a:xfrm>
            <a:off x="6064165" y="1271421"/>
            <a:ext cx="2177897" cy="110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bild-opel"/>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43" b="92961" l="870" r="98152"/>
                    </a14:imgEffect>
                  </a14:imgLayer>
                </a14:imgProps>
              </a:ext>
              <a:ext uri="{28A0092B-C50C-407E-A947-70E740481C1C}">
                <a14:useLocalDpi xmlns:a14="http://schemas.microsoft.com/office/drawing/2010/main" val="0"/>
              </a:ext>
            </a:extLst>
          </a:blip>
          <a:srcRect/>
          <a:stretch>
            <a:fillRect/>
          </a:stretch>
        </p:blipFill>
        <p:spPr bwMode="auto">
          <a:xfrm>
            <a:off x="6370060" y="3222184"/>
            <a:ext cx="2262551" cy="101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0" descr="bild-a86-neu"/>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893" b="100000" l="0" r="100000"/>
                    </a14:imgEffect>
                  </a14:imgLayer>
                </a14:imgProps>
              </a:ext>
              <a:ext uri="{28A0092B-C50C-407E-A947-70E740481C1C}">
                <a14:useLocalDpi xmlns:a14="http://schemas.microsoft.com/office/drawing/2010/main" val="0"/>
              </a:ext>
            </a:extLst>
          </a:blip>
          <a:srcRect/>
          <a:stretch>
            <a:fillRect/>
          </a:stretch>
        </p:blipFill>
        <p:spPr bwMode="auto">
          <a:xfrm>
            <a:off x="6200469" y="2204450"/>
            <a:ext cx="2269331"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28"/>
          <p:cNvGrpSpPr>
            <a:grpSpLocks/>
          </p:cNvGrpSpPr>
          <p:nvPr/>
        </p:nvGrpSpPr>
        <p:grpSpPr bwMode="auto">
          <a:xfrm>
            <a:off x="2817023" y="3211801"/>
            <a:ext cx="2815085" cy="954656"/>
            <a:chOff x="1417" y="2422"/>
            <a:chExt cx="2640" cy="1189"/>
          </a:xfrm>
        </p:grpSpPr>
        <p:sp>
          <p:nvSpPr>
            <p:cNvPr id="18" name="Rectangle 11" descr="Diagonal dunkel nach oben"/>
            <p:cNvSpPr>
              <a:spLocks noChangeArrowheads="1"/>
            </p:cNvSpPr>
            <p:nvPr/>
          </p:nvSpPr>
          <p:spPr bwMode="auto">
            <a:xfrm>
              <a:off x="2521" y="2422"/>
              <a:ext cx="1536" cy="288"/>
            </a:xfrm>
            <a:prstGeom prst="rect">
              <a:avLst/>
            </a:prstGeom>
            <a:pattFill prst="ltUpDiag">
              <a:fgClr>
                <a:schemeClr val="tx2"/>
              </a:fgClr>
              <a:bgClr>
                <a:schemeClr val="bg1"/>
              </a:bgClr>
            </a:pattFill>
            <a:ln w="12700">
              <a:solidFill>
                <a:schemeClr val="tx2"/>
              </a:solidFill>
              <a:miter lim="800000"/>
              <a:headEnd/>
              <a:tailEnd/>
            </a:ln>
          </p:spPr>
          <p:txBody>
            <a:bodyPr wrap="none" anchor="ctr"/>
            <a:lstStyle>
              <a:lvl1pPr>
                <a:defRPr>
                  <a:solidFill>
                    <a:schemeClr val="accent2"/>
                  </a:solidFill>
                  <a:latin typeface="Arial" panose="020B0604020202020204" pitchFamily="34" charset="0"/>
                </a:defRPr>
              </a:lvl1pPr>
              <a:lvl2pPr marL="742950" indent="-285750">
                <a:defRPr>
                  <a:solidFill>
                    <a:schemeClr val="accent2"/>
                  </a:solidFill>
                  <a:latin typeface="Arial" panose="020B0604020202020204" pitchFamily="34" charset="0"/>
                </a:defRPr>
              </a:lvl2pPr>
              <a:lvl3pPr marL="1143000" indent="-228600">
                <a:defRPr>
                  <a:solidFill>
                    <a:schemeClr val="accent2"/>
                  </a:solidFill>
                  <a:latin typeface="Arial" panose="020B0604020202020204" pitchFamily="34" charset="0"/>
                </a:defRPr>
              </a:lvl3pPr>
              <a:lvl4pPr marL="1600200" indent="-228600">
                <a:defRPr>
                  <a:solidFill>
                    <a:schemeClr val="accent2"/>
                  </a:solidFill>
                  <a:latin typeface="Arial" panose="020B0604020202020204" pitchFamily="34" charset="0"/>
                </a:defRPr>
              </a:lvl4pPr>
              <a:lvl5pPr marL="2057400" indent="-228600">
                <a:defRPr>
                  <a:solidFill>
                    <a:schemeClr val="accent2"/>
                  </a:solidFill>
                  <a:latin typeface="Arial" panose="020B0604020202020204" pitchFamily="34" charset="0"/>
                </a:defRPr>
              </a:lvl5pPr>
              <a:lvl6pPr marL="2514600" indent="-228600" eaLnBrk="0" fontAlgn="base" hangingPunct="0">
                <a:spcBef>
                  <a:spcPct val="0"/>
                </a:spcBef>
                <a:spcAft>
                  <a:spcPct val="0"/>
                </a:spcAft>
                <a:defRPr>
                  <a:solidFill>
                    <a:schemeClr val="accent2"/>
                  </a:solidFill>
                  <a:latin typeface="Arial" panose="020B0604020202020204" pitchFamily="34" charset="0"/>
                </a:defRPr>
              </a:lvl6pPr>
              <a:lvl7pPr marL="2971800" indent="-228600" eaLnBrk="0" fontAlgn="base" hangingPunct="0">
                <a:spcBef>
                  <a:spcPct val="0"/>
                </a:spcBef>
                <a:spcAft>
                  <a:spcPct val="0"/>
                </a:spcAft>
                <a:defRPr>
                  <a:solidFill>
                    <a:schemeClr val="accent2"/>
                  </a:solidFill>
                  <a:latin typeface="Arial" panose="020B0604020202020204" pitchFamily="34" charset="0"/>
                </a:defRPr>
              </a:lvl7pPr>
              <a:lvl8pPr marL="3429000" indent="-228600" eaLnBrk="0" fontAlgn="base" hangingPunct="0">
                <a:spcBef>
                  <a:spcPct val="0"/>
                </a:spcBef>
                <a:spcAft>
                  <a:spcPct val="0"/>
                </a:spcAft>
                <a:defRPr>
                  <a:solidFill>
                    <a:schemeClr val="accent2"/>
                  </a:solidFill>
                  <a:latin typeface="Arial" panose="020B0604020202020204" pitchFamily="34" charset="0"/>
                </a:defRPr>
              </a:lvl8pPr>
              <a:lvl9pPr marL="3886200" indent="-228600" eaLnBrk="0" fontAlgn="base" hangingPunct="0">
                <a:spcBef>
                  <a:spcPct val="0"/>
                </a:spcBef>
                <a:spcAft>
                  <a:spcPct val="0"/>
                </a:spcAft>
                <a:defRPr>
                  <a:solidFill>
                    <a:schemeClr val="accent2"/>
                  </a:solidFill>
                  <a:latin typeface="Arial" panose="020B0604020202020204" pitchFamily="34" charset="0"/>
                </a:defRPr>
              </a:lvl9pPr>
            </a:lstStyle>
            <a:p>
              <a:pPr algn="r">
                <a:spcBef>
                  <a:spcPct val="50000"/>
                </a:spcBef>
              </a:pPr>
              <a:endParaRPr lang="de-DE" altLang="de-DE" sz="1350"/>
            </a:p>
          </p:txBody>
        </p:sp>
        <p:sp>
          <p:nvSpPr>
            <p:cNvPr id="19" name="Rectangle 12"/>
            <p:cNvSpPr>
              <a:spLocks noChangeArrowheads="1"/>
            </p:cNvSpPr>
            <p:nvPr/>
          </p:nvSpPr>
          <p:spPr bwMode="auto">
            <a:xfrm>
              <a:off x="2521" y="2470"/>
              <a:ext cx="1536" cy="192"/>
            </a:xfrm>
            <a:prstGeom prst="rect">
              <a:avLst/>
            </a:prstGeom>
            <a:solidFill>
              <a:schemeClr val="bg1"/>
            </a:solidFill>
            <a:ln w="12700">
              <a:solidFill>
                <a:schemeClr val="tx2"/>
              </a:solidFill>
              <a:miter lim="800000"/>
              <a:headEnd/>
              <a:tailEnd/>
            </a:ln>
          </p:spPr>
          <p:txBody>
            <a:bodyPr wrap="none" anchor="ctr"/>
            <a:lstStyle>
              <a:lvl1pPr>
                <a:defRPr>
                  <a:solidFill>
                    <a:schemeClr val="accent2"/>
                  </a:solidFill>
                  <a:latin typeface="Arial" panose="020B0604020202020204" pitchFamily="34" charset="0"/>
                </a:defRPr>
              </a:lvl1pPr>
              <a:lvl2pPr marL="742950" indent="-285750">
                <a:defRPr>
                  <a:solidFill>
                    <a:schemeClr val="accent2"/>
                  </a:solidFill>
                  <a:latin typeface="Arial" panose="020B0604020202020204" pitchFamily="34" charset="0"/>
                </a:defRPr>
              </a:lvl2pPr>
              <a:lvl3pPr marL="1143000" indent="-228600">
                <a:defRPr>
                  <a:solidFill>
                    <a:schemeClr val="accent2"/>
                  </a:solidFill>
                  <a:latin typeface="Arial" panose="020B0604020202020204" pitchFamily="34" charset="0"/>
                </a:defRPr>
              </a:lvl3pPr>
              <a:lvl4pPr marL="1600200" indent="-228600">
                <a:defRPr>
                  <a:solidFill>
                    <a:schemeClr val="accent2"/>
                  </a:solidFill>
                  <a:latin typeface="Arial" panose="020B0604020202020204" pitchFamily="34" charset="0"/>
                </a:defRPr>
              </a:lvl4pPr>
              <a:lvl5pPr marL="2057400" indent="-228600">
                <a:defRPr>
                  <a:solidFill>
                    <a:schemeClr val="accent2"/>
                  </a:solidFill>
                  <a:latin typeface="Arial" panose="020B0604020202020204" pitchFamily="34" charset="0"/>
                </a:defRPr>
              </a:lvl5pPr>
              <a:lvl6pPr marL="2514600" indent="-228600" eaLnBrk="0" fontAlgn="base" hangingPunct="0">
                <a:spcBef>
                  <a:spcPct val="0"/>
                </a:spcBef>
                <a:spcAft>
                  <a:spcPct val="0"/>
                </a:spcAft>
                <a:defRPr>
                  <a:solidFill>
                    <a:schemeClr val="accent2"/>
                  </a:solidFill>
                  <a:latin typeface="Arial" panose="020B0604020202020204" pitchFamily="34" charset="0"/>
                </a:defRPr>
              </a:lvl6pPr>
              <a:lvl7pPr marL="2971800" indent="-228600" eaLnBrk="0" fontAlgn="base" hangingPunct="0">
                <a:spcBef>
                  <a:spcPct val="0"/>
                </a:spcBef>
                <a:spcAft>
                  <a:spcPct val="0"/>
                </a:spcAft>
                <a:defRPr>
                  <a:solidFill>
                    <a:schemeClr val="accent2"/>
                  </a:solidFill>
                  <a:latin typeface="Arial" panose="020B0604020202020204" pitchFamily="34" charset="0"/>
                </a:defRPr>
              </a:lvl7pPr>
              <a:lvl8pPr marL="3429000" indent="-228600" eaLnBrk="0" fontAlgn="base" hangingPunct="0">
                <a:spcBef>
                  <a:spcPct val="0"/>
                </a:spcBef>
                <a:spcAft>
                  <a:spcPct val="0"/>
                </a:spcAft>
                <a:defRPr>
                  <a:solidFill>
                    <a:schemeClr val="accent2"/>
                  </a:solidFill>
                  <a:latin typeface="Arial" panose="020B0604020202020204" pitchFamily="34" charset="0"/>
                </a:defRPr>
              </a:lvl8pPr>
              <a:lvl9pPr marL="3886200" indent="-228600" eaLnBrk="0" fontAlgn="base" hangingPunct="0">
                <a:spcBef>
                  <a:spcPct val="0"/>
                </a:spcBef>
                <a:spcAft>
                  <a:spcPct val="0"/>
                </a:spcAft>
                <a:defRPr>
                  <a:solidFill>
                    <a:schemeClr val="accent2"/>
                  </a:solidFill>
                  <a:latin typeface="Arial" panose="020B0604020202020204" pitchFamily="34" charset="0"/>
                </a:defRPr>
              </a:lvl9pPr>
            </a:lstStyle>
            <a:p>
              <a:pPr algn="r">
                <a:spcBef>
                  <a:spcPct val="50000"/>
                </a:spcBef>
              </a:pPr>
              <a:endParaRPr lang="de-DE" altLang="de-DE" sz="1350"/>
            </a:p>
          </p:txBody>
        </p:sp>
        <p:sp>
          <p:nvSpPr>
            <p:cNvPr id="20" name="Line 13"/>
            <p:cNvSpPr>
              <a:spLocks noChangeShapeType="1"/>
            </p:cNvSpPr>
            <p:nvPr/>
          </p:nvSpPr>
          <p:spPr bwMode="auto">
            <a:xfrm>
              <a:off x="2521" y="2566"/>
              <a:ext cx="1536" cy="0"/>
            </a:xfrm>
            <a:prstGeom prst="line">
              <a:avLst/>
            </a:prstGeom>
            <a:noFill/>
            <a:ln w="12700">
              <a:solidFill>
                <a:schemeClr val="tx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1" name="AutoShape 14"/>
            <p:cNvSpPr>
              <a:spLocks noChangeArrowheads="1"/>
            </p:cNvSpPr>
            <p:nvPr/>
          </p:nvSpPr>
          <p:spPr bwMode="auto">
            <a:xfrm>
              <a:off x="2521" y="2470"/>
              <a:ext cx="480" cy="192"/>
            </a:xfrm>
            <a:prstGeom prst="flowChartDelay">
              <a:avLst/>
            </a:prstGeom>
            <a:solidFill>
              <a:schemeClr val="tx2"/>
            </a:solidFill>
            <a:ln w="12700">
              <a:solidFill>
                <a:schemeClr val="tx2"/>
              </a:solidFill>
              <a:miter lim="800000"/>
              <a:headEnd/>
              <a:tailEnd/>
            </a:ln>
          </p:spPr>
          <p:txBody>
            <a:bodyPr wrap="none" anchor="ctr"/>
            <a:lstStyle>
              <a:lvl1pPr>
                <a:defRPr>
                  <a:solidFill>
                    <a:schemeClr val="accent2"/>
                  </a:solidFill>
                  <a:latin typeface="Arial" panose="020B0604020202020204" pitchFamily="34" charset="0"/>
                </a:defRPr>
              </a:lvl1pPr>
              <a:lvl2pPr marL="742950" indent="-285750">
                <a:defRPr>
                  <a:solidFill>
                    <a:schemeClr val="accent2"/>
                  </a:solidFill>
                  <a:latin typeface="Arial" panose="020B0604020202020204" pitchFamily="34" charset="0"/>
                </a:defRPr>
              </a:lvl2pPr>
              <a:lvl3pPr marL="1143000" indent="-228600">
                <a:defRPr>
                  <a:solidFill>
                    <a:schemeClr val="accent2"/>
                  </a:solidFill>
                  <a:latin typeface="Arial" panose="020B0604020202020204" pitchFamily="34" charset="0"/>
                </a:defRPr>
              </a:lvl3pPr>
              <a:lvl4pPr marL="1600200" indent="-228600">
                <a:defRPr>
                  <a:solidFill>
                    <a:schemeClr val="accent2"/>
                  </a:solidFill>
                  <a:latin typeface="Arial" panose="020B0604020202020204" pitchFamily="34" charset="0"/>
                </a:defRPr>
              </a:lvl4pPr>
              <a:lvl5pPr marL="2057400" indent="-228600">
                <a:defRPr>
                  <a:solidFill>
                    <a:schemeClr val="accent2"/>
                  </a:solidFill>
                  <a:latin typeface="Arial" panose="020B0604020202020204" pitchFamily="34" charset="0"/>
                </a:defRPr>
              </a:lvl5pPr>
              <a:lvl6pPr marL="2514600" indent="-228600" eaLnBrk="0" fontAlgn="base" hangingPunct="0">
                <a:spcBef>
                  <a:spcPct val="0"/>
                </a:spcBef>
                <a:spcAft>
                  <a:spcPct val="0"/>
                </a:spcAft>
                <a:defRPr>
                  <a:solidFill>
                    <a:schemeClr val="accent2"/>
                  </a:solidFill>
                  <a:latin typeface="Arial" panose="020B0604020202020204" pitchFamily="34" charset="0"/>
                </a:defRPr>
              </a:lvl6pPr>
              <a:lvl7pPr marL="2971800" indent="-228600" eaLnBrk="0" fontAlgn="base" hangingPunct="0">
                <a:spcBef>
                  <a:spcPct val="0"/>
                </a:spcBef>
                <a:spcAft>
                  <a:spcPct val="0"/>
                </a:spcAft>
                <a:defRPr>
                  <a:solidFill>
                    <a:schemeClr val="accent2"/>
                  </a:solidFill>
                  <a:latin typeface="Arial" panose="020B0604020202020204" pitchFamily="34" charset="0"/>
                </a:defRPr>
              </a:lvl7pPr>
              <a:lvl8pPr marL="3429000" indent="-228600" eaLnBrk="0" fontAlgn="base" hangingPunct="0">
                <a:spcBef>
                  <a:spcPct val="0"/>
                </a:spcBef>
                <a:spcAft>
                  <a:spcPct val="0"/>
                </a:spcAft>
                <a:defRPr>
                  <a:solidFill>
                    <a:schemeClr val="accent2"/>
                  </a:solidFill>
                  <a:latin typeface="Arial" panose="020B0604020202020204" pitchFamily="34" charset="0"/>
                </a:defRPr>
              </a:lvl8pPr>
              <a:lvl9pPr marL="3886200" indent="-228600" eaLnBrk="0" fontAlgn="base" hangingPunct="0">
                <a:spcBef>
                  <a:spcPct val="0"/>
                </a:spcBef>
                <a:spcAft>
                  <a:spcPct val="0"/>
                </a:spcAft>
                <a:defRPr>
                  <a:solidFill>
                    <a:schemeClr val="accent2"/>
                  </a:solidFill>
                  <a:latin typeface="Arial" panose="020B0604020202020204" pitchFamily="34" charset="0"/>
                </a:defRPr>
              </a:lvl9pPr>
            </a:lstStyle>
            <a:p>
              <a:pPr algn="r">
                <a:spcBef>
                  <a:spcPct val="50000"/>
                </a:spcBef>
              </a:pPr>
              <a:endParaRPr lang="de-DE" altLang="de-DE" sz="1350"/>
            </a:p>
          </p:txBody>
        </p:sp>
        <p:sp>
          <p:nvSpPr>
            <p:cNvPr id="22" name="Rectangle 15" descr="Diagonal dunkel nach oben"/>
            <p:cNvSpPr>
              <a:spLocks noChangeArrowheads="1"/>
            </p:cNvSpPr>
            <p:nvPr/>
          </p:nvSpPr>
          <p:spPr bwMode="auto">
            <a:xfrm>
              <a:off x="2521" y="2854"/>
              <a:ext cx="1536" cy="288"/>
            </a:xfrm>
            <a:prstGeom prst="rect">
              <a:avLst/>
            </a:prstGeom>
            <a:pattFill prst="ltUpDiag">
              <a:fgClr>
                <a:schemeClr val="tx2"/>
              </a:fgClr>
              <a:bgClr>
                <a:schemeClr val="bg1"/>
              </a:bgClr>
            </a:pattFill>
            <a:ln w="12700">
              <a:solidFill>
                <a:schemeClr val="tx2"/>
              </a:solidFill>
              <a:miter lim="800000"/>
              <a:headEnd/>
              <a:tailEnd/>
            </a:ln>
          </p:spPr>
          <p:txBody>
            <a:bodyPr wrap="none" anchor="ctr"/>
            <a:lstStyle>
              <a:lvl1pPr>
                <a:defRPr>
                  <a:solidFill>
                    <a:schemeClr val="accent2"/>
                  </a:solidFill>
                  <a:latin typeface="Arial" panose="020B0604020202020204" pitchFamily="34" charset="0"/>
                </a:defRPr>
              </a:lvl1pPr>
              <a:lvl2pPr marL="742950" indent="-285750">
                <a:defRPr>
                  <a:solidFill>
                    <a:schemeClr val="accent2"/>
                  </a:solidFill>
                  <a:latin typeface="Arial" panose="020B0604020202020204" pitchFamily="34" charset="0"/>
                </a:defRPr>
              </a:lvl2pPr>
              <a:lvl3pPr marL="1143000" indent="-228600">
                <a:defRPr>
                  <a:solidFill>
                    <a:schemeClr val="accent2"/>
                  </a:solidFill>
                  <a:latin typeface="Arial" panose="020B0604020202020204" pitchFamily="34" charset="0"/>
                </a:defRPr>
              </a:lvl3pPr>
              <a:lvl4pPr marL="1600200" indent="-228600">
                <a:defRPr>
                  <a:solidFill>
                    <a:schemeClr val="accent2"/>
                  </a:solidFill>
                  <a:latin typeface="Arial" panose="020B0604020202020204" pitchFamily="34" charset="0"/>
                </a:defRPr>
              </a:lvl4pPr>
              <a:lvl5pPr marL="2057400" indent="-228600">
                <a:defRPr>
                  <a:solidFill>
                    <a:schemeClr val="accent2"/>
                  </a:solidFill>
                  <a:latin typeface="Arial" panose="020B0604020202020204" pitchFamily="34" charset="0"/>
                </a:defRPr>
              </a:lvl5pPr>
              <a:lvl6pPr marL="2514600" indent="-228600" eaLnBrk="0" fontAlgn="base" hangingPunct="0">
                <a:spcBef>
                  <a:spcPct val="0"/>
                </a:spcBef>
                <a:spcAft>
                  <a:spcPct val="0"/>
                </a:spcAft>
                <a:defRPr>
                  <a:solidFill>
                    <a:schemeClr val="accent2"/>
                  </a:solidFill>
                  <a:latin typeface="Arial" panose="020B0604020202020204" pitchFamily="34" charset="0"/>
                </a:defRPr>
              </a:lvl6pPr>
              <a:lvl7pPr marL="2971800" indent="-228600" eaLnBrk="0" fontAlgn="base" hangingPunct="0">
                <a:spcBef>
                  <a:spcPct val="0"/>
                </a:spcBef>
                <a:spcAft>
                  <a:spcPct val="0"/>
                </a:spcAft>
                <a:defRPr>
                  <a:solidFill>
                    <a:schemeClr val="accent2"/>
                  </a:solidFill>
                  <a:latin typeface="Arial" panose="020B0604020202020204" pitchFamily="34" charset="0"/>
                </a:defRPr>
              </a:lvl7pPr>
              <a:lvl8pPr marL="3429000" indent="-228600" eaLnBrk="0" fontAlgn="base" hangingPunct="0">
                <a:spcBef>
                  <a:spcPct val="0"/>
                </a:spcBef>
                <a:spcAft>
                  <a:spcPct val="0"/>
                </a:spcAft>
                <a:defRPr>
                  <a:solidFill>
                    <a:schemeClr val="accent2"/>
                  </a:solidFill>
                  <a:latin typeface="Arial" panose="020B0604020202020204" pitchFamily="34" charset="0"/>
                </a:defRPr>
              </a:lvl8pPr>
              <a:lvl9pPr marL="3886200" indent="-228600" eaLnBrk="0" fontAlgn="base" hangingPunct="0">
                <a:spcBef>
                  <a:spcPct val="0"/>
                </a:spcBef>
                <a:spcAft>
                  <a:spcPct val="0"/>
                </a:spcAft>
                <a:defRPr>
                  <a:solidFill>
                    <a:schemeClr val="accent2"/>
                  </a:solidFill>
                  <a:latin typeface="Arial" panose="020B0604020202020204" pitchFamily="34" charset="0"/>
                </a:defRPr>
              </a:lvl9pPr>
            </a:lstStyle>
            <a:p>
              <a:pPr algn="r">
                <a:spcBef>
                  <a:spcPct val="50000"/>
                </a:spcBef>
              </a:pPr>
              <a:endParaRPr lang="de-DE" altLang="de-DE" sz="1350"/>
            </a:p>
          </p:txBody>
        </p:sp>
        <p:sp>
          <p:nvSpPr>
            <p:cNvPr id="23" name="Rectangle 16"/>
            <p:cNvSpPr>
              <a:spLocks noChangeArrowheads="1"/>
            </p:cNvSpPr>
            <p:nvPr/>
          </p:nvSpPr>
          <p:spPr bwMode="auto">
            <a:xfrm>
              <a:off x="2521" y="2902"/>
              <a:ext cx="1536" cy="192"/>
            </a:xfrm>
            <a:prstGeom prst="rect">
              <a:avLst/>
            </a:prstGeom>
            <a:solidFill>
              <a:schemeClr val="bg1"/>
            </a:solidFill>
            <a:ln w="12700">
              <a:solidFill>
                <a:schemeClr val="tx2"/>
              </a:solidFill>
              <a:miter lim="800000"/>
              <a:headEnd/>
              <a:tailEnd/>
            </a:ln>
          </p:spPr>
          <p:txBody>
            <a:bodyPr wrap="none" anchor="ctr"/>
            <a:lstStyle>
              <a:lvl1pPr>
                <a:defRPr>
                  <a:solidFill>
                    <a:schemeClr val="accent2"/>
                  </a:solidFill>
                  <a:latin typeface="Arial" panose="020B0604020202020204" pitchFamily="34" charset="0"/>
                </a:defRPr>
              </a:lvl1pPr>
              <a:lvl2pPr marL="742950" indent="-285750">
                <a:defRPr>
                  <a:solidFill>
                    <a:schemeClr val="accent2"/>
                  </a:solidFill>
                  <a:latin typeface="Arial" panose="020B0604020202020204" pitchFamily="34" charset="0"/>
                </a:defRPr>
              </a:lvl2pPr>
              <a:lvl3pPr marL="1143000" indent="-228600">
                <a:defRPr>
                  <a:solidFill>
                    <a:schemeClr val="accent2"/>
                  </a:solidFill>
                  <a:latin typeface="Arial" panose="020B0604020202020204" pitchFamily="34" charset="0"/>
                </a:defRPr>
              </a:lvl3pPr>
              <a:lvl4pPr marL="1600200" indent="-228600">
                <a:defRPr>
                  <a:solidFill>
                    <a:schemeClr val="accent2"/>
                  </a:solidFill>
                  <a:latin typeface="Arial" panose="020B0604020202020204" pitchFamily="34" charset="0"/>
                </a:defRPr>
              </a:lvl4pPr>
              <a:lvl5pPr marL="2057400" indent="-228600">
                <a:defRPr>
                  <a:solidFill>
                    <a:schemeClr val="accent2"/>
                  </a:solidFill>
                  <a:latin typeface="Arial" panose="020B0604020202020204" pitchFamily="34" charset="0"/>
                </a:defRPr>
              </a:lvl5pPr>
              <a:lvl6pPr marL="2514600" indent="-228600" eaLnBrk="0" fontAlgn="base" hangingPunct="0">
                <a:spcBef>
                  <a:spcPct val="0"/>
                </a:spcBef>
                <a:spcAft>
                  <a:spcPct val="0"/>
                </a:spcAft>
                <a:defRPr>
                  <a:solidFill>
                    <a:schemeClr val="accent2"/>
                  </a:solidFill>
                  <a:latin typeface="Arial" panose="020B0604020202020204" pitchFamily="34" charset="0"/>
                </a:defRPr>
              </a:lvl6pPr>
              <a:lvl7pPr marL="2971800" indent="-228600" eaLnBrk="0" fontAlgn="base" hangingPunct="0">
                <a:spcBef>
                  <a:spcPct val="0"/>
                </a:spcBef>
                <a:spcAft>
                  <a:spcPct val="0"/>
                </a:spcAft>
                <a:defRPr>
                  <a:solidFill>
                    <a:schemeClr val="accent2"/>
                  </a:solidFill>
                  <a:latin typeface="Arial" panose="020B0604020202020204" pitchFamily="34" charset="0"/>
                </a:defRPr>
              </a:lvl7pPr>
              <a:lvl8pPr marL="3429000" indent="-228600" eaLnBrk="0" fontAlgn="base" hangingPunct="0">
                <a:spcBef>
                  <a:spcPct val="0"/>
                </a:spcBef>
                <a:spcAft>
                  <a:spcPct val="0"/>
                </a:spcAft>
                <a:defRPr>
                  <a:solidFill>
                    <a:schemeClr val="accent2"/>
                  </a:solidFill>
                  <a:latin typeface="Arial" panose="020B0604020202020204" pitchFamily="34" charset="0"/>
                </a:defRPr>
              </a:lvl8pPr>
              <a:lvl9pPr marL="3886200" indent="-228600" eaLnBrk="0" fontAlgn="base" hangingPunct="0">
                <a:spcBef>
                  <a:spcPct val="0"/>
                </a:spcBef>
                <a:spcAft>
                  <a:spcPct val="0"/>
                </a:spcAft>
                <a:defRPr>
                  <a:solidFill>
                    <a:schemeClr val="accent2"/>
                  </a:solidFill>
                  <a:latin typeface="Arial" panose="020B0604020202020204" pitchFamily="34" charset="0"/>
                </a:defRPr>
              </a:lvl9pPr>
            </a:lstStyle>
            <a:p>
              <a:pPr algn="r">
                <a:spcBef>
                  <a:spcPct val="50000"/>
                </a:spcBef>
              </a:pPr>
              <a:endParaRPr lang="de-DE" altLang="de-DE" sz="1350"/>
            </a:p>
          </p:txBody>
        </p:sp>
        <p:sp>
          <p:nvSpPr>
            <p:cNvPr id="24" name="Line 17"/>
            <p:cNvSpPr>
              <a:spLocks noChangeShapeType="1"/>
            </p:cNvSpPr>
            <p:nvPr/>
          </p:nvSpPr>
          <p:spPr bwMode="auto">
            <a:xfrm>
              <a:off x="2521" y="2998"/>
              <a:ext cx="1536" cy="0"/>
            </a:xfrm>
            <a:prstGeom prst="line">
              <a:avLst/>
            </a:prstGeom>
            <a:noFill/>
            <a:ln w="12700">
              <a:solidFill>
                <a:schemeClr val="tx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25" name="AutoShape 18"/>
            <p:cNvSpPr>
              <a:spLocks noChangeArrowheads="1"/>
            </p:cNvSpPr>
            <p:nvPr/>
          </p:nvSpPr>
          <p:spPr bwMode="auto">
            <a:xfrm>
              <a:off x="2521" y="2902"/>
              <a:ext cx="1248" cy="192"/>
            </a:xfrm>
            <a:prstGeom prst="flowChartDelay">
              <a:avLst/>
            </a:prstGeom>
            <a:solidFill>
              <a:schemeClr val="tx2"/>
            </a:solidFill>
            <a:ln w="12700">
              <a:solidFill>
                <a:schemeClr val="tx2"/>
              </a:solidFill>
              <a:miter lim="800000"/>
              <a:headEnd/>
              <a:tailEnd/>
            </a:ln>
          </p:spPr>
          <p:txBody>
            <a:bodyPr wrap="none" anchor="ctr"/>
            <a:lstStyle>
              <a:lvl1pPr>
                <a:defRPr>
                  <a:solidFill>
                    <a:schemeClr val="accent2"/>
                  </a:solidFill>
                  <a:latin typeface="Arial" panose="020B0604020202020204" pitchFamily="34" charset="0"/>
                </a:defRPr>
              </a:lvl1pPr>
              <a:lvl2pPr marL="742950" indent="-285750">
                <a:defRPr>
                  <a:solidFill>
                    <a:schemeClr val="accent2"/>
                  </a:solidFill>
                  <a:latin typeface="Arial" panose="020B0604020202020204" pitchFamily="34" charset="0"/>
                </a:defRPr>
              </a:lvl2pPr>
              <a:lvl3pPr marL="1143000" indent="-228600">
                <a:defRPr>
                  <a:solidFill>
                    <a:schemeClr val="accent2"/>
                  </a:solidFill>
                  <a:latin typeface="Arial" panose="020B0604020202020204" pitchFamily="34" charset="0"/>
                </a:defRPr>
              </a:lvl3pPr>
              <a:lvl4pPr marL="1600200" indent="-228600">
                <a:defRPr>
                  <a:solidFill>
                    <a:schemeClr val="accent2"/>
                  </a:solidFill>
                  <a:latin typeface="Arial" panose="020B0604020202020204" pitchFamily="34" charset="0"/>
                </a:defRPr>
              </a:lvl4pPr>
              <a:lvl5pPr marL="2057400" indent="-228600">
                <a:defRPr>
                  <a:solidFill>
                    <a:schemeClr val="accent2"/>
                  </a:solidFill>
                  <a:latin typeface="Arial" panose="020B0604020202020204" pitchFamily="34" charset="0"/>
                </a:defRPr>
              </a:lvl5pPr>
              <a:lvl6pPr marL="2514600" indent="-228600" eaLnBrk="0" fontAlgn="base" hangingPunct="0">
                <a:spcBef>
                  <a:spcPct val="0"/>
                </a:spcBef>
                <a:spcAft>
                  <a:spcPct val="0"/>
                </a:spcAft>
                <a:defRPr>
                  <a:solidFill>
                    <a:schemeClr val="accent2"/>
                  </a:solidFill>
                  <a:latin typeface="Arial" panose="020B0604020202020204" pitchFamily="34" charset="0"/>
                </a:defRPr>
              </a:lvl6pPr>
              <a:lvl7pPr marL="2971800" indent="-228600" eaLnBrk="0" fontAlgn="base" hangingPunct="0">
                <a:spcBef>
                  <a:spcPct val="0"/>
                </a:spcBef>
                <a:spcAft>
                  <a:spcPct val="0"/>
                </a:spcAft>
                <a:defRPr>
                  <a:solidFill>
                    <a:schemeClr val="accent2"/>
                  </a:solidFill>
                  <a:latin typeface="Arial" panose="020B0604020202020204" pitchFamily="34" charset="0"/>
                </a:defRPr>
              </a:lvl7pPr>
              <a:lvl8pPr marL="3429000" indent="-228600" eaLnBrk="0" fontAlgn="base" hangingPunct="0">
                <a:spcBef>
                  <a:spcPct val="0"/>
                </a:spcBef>
                <a:spcAft>
                  <a:spcPct val="0"/>
                </a:spcAft>
                <a:defRPr>
                  <a:solidFill>
                    <a:schemeClr val="accent2"/>
                  </a:solidFill>
                  <a:latin typeface="Arial" panose="020B0604020202020204" pitchFamily="34" charset="0"/>
                </a:defRPr>
              </a:lvl8pPr>
              <a:lvl9pPr marL="3886200" indent="-228600" eaLnBrk="0" fontAlgn="base" hangingPunct="0">
                <a:spcBef>
                  <a:spcPct val="0"/>
                </a:spcBef>
                <a:spcAft>
                  <a:spcPct val="0"/>
                </a:spcAft>
                <a:defRPr>
                  <a:solidFill>
                    <a:schemeClr val="accent2"/>
                  </a:solidFill>
                  <a:latin typeface="Arial" panose="020B0604020202020204" pitchFamily="34" charset="0"/>
                </a:defRPr>
              </a:lvl9pPr>
            </a:lstStyle>
            <a:p>
              <a:pPr algn="r">
                <a:spcBef>
                  <a:spcPct val="50000"/>
                </a:spcBef>
              </a:pPr>
              <a:endParaRPr lang="de-DE" altLang="de-DE" sz="1350"/>
            </a:p>
          </p:txBody>
        </p:sp>
        <p:sp>
          <p:nvSpPr>
            <p:cNvPr id="26" name="AutoShape 19"/>
            <p:cNvSpPr>
              <a:spLocks noChangeArrowheads="1"/>
            </p:cNvSpPr>
            <p:nvPr/>
          </p:nvSpPr>
          <p:spPr bwMode="auto">
            <a:xfrm>
              <a:off x="2521" y="2950"/>
              <a:ext cx="624" cy="96"/>
            </a:xfrm>
            <a:prstGeom prst="flowChartDelay">
              <a:avLst/>
            </a:prstGeom>
            <a:solidFill>
              <a:srgbClr val="66CCFF"/>
            </a:solidFill>
            <a:ln w="12700">
              <a:solidFill>
                <a:schemeClr val="tx2"/>
              </a:solidFill>
              <a:miter lim="800000"/>
              <a:headEnd/>
              <a:tailEnd/>
            </a:ln>
          </p:spPr>
          <p:txBody>
            <a:bodyPr wrap="none" anchor="ctr"/>
            <a:lstStyle>
              <a:lvl1pPr>
                <a:defRPr>
                  <a:solidFill>
                    <a:schemeClr val="accent2"/>
                  </a:solidFill>
                  <a:latin typeface="Arial" panose="020B0604020202020204" pitchFamily="34" charset="0"/>
                </a:defRPr>
              </a:lvl1pPr>
              <a:lvl2pPr marL="742950" indent="-285750">
                <a:defRPr>
                  <a:solidFill>
                    <a:schemeClr val="accent2"/>
                  </a:solidFill>
                  <a:latin typeface="Arial" panose="020B0604020202020204" pitchFamily="34" charset="0"/>
                </a:defRPr>
              </a:lvl2pPr>
              <a:lvl3pPr marL="1143000" indent="-228600">
                <a:defRPr>
                  <a:solidFill>
                    <a:schemeClr val="accent2"/>
                  </a:solidFill>
                  <a:latin typeface="Arial" panose="020B0604020202020204" pitchFamily="34" charset="0"/>
                </a:defRPr>
              </a:lvl3pPr>
              <a:lvl4pPr marL="1600200" indent="-228600">
                <a:defRPr>
                  <a:solidFill>
                    <a:schemeClr val="accent2"/>
                  </a:solidFill>
                  <a:latin typeface="Arial" panose="020B0604020202020204" pitchFamily="34" charset="0"/>
                </a:defRPr>
              </a:lvl4pPr>
              <a:lvl5pPr marL="2057400" indent="-228600">
                <a:defRPr>
                  <a:solidFill>
                    <a:schemeClr val="accent2"/>
                  </a:solidFill>
                  <a:latin typeface="Arial" panose="020B0604020202020204" pitchFamily="34" charset="0"/>
                </a:defRPr>
              </a:lvl5pPr>
              <a:lvl6pPr marL="2514600" indent="-228600" eaLnBrk="0" fontAlgn="base" hangingPunct="0">
                <a:spcBef>
                  <a:spcPct val="0"/>
                </a:spcBef>
                <a:spcAft>
                  <a:spcPct val="0"/>
                </a:spcAft>
                <a:defRPr>
                  <a:solidFill>
                    <a:schemeClr val="accent2"/>
                  </a:solidFill>
                  <a:latin typeface="Arial" panose="020B0604020202020204" pitchFamily="34" charset="0"/>
                </a:defRPr>
              </a:lvl6pPr>
              <a:lvl7pPr marL="2971800" indent="-228600" eaLnBrk="0" fontAlgn="base" hangingPunct="0">
                <a:spcBef>
                  <a:spcPct val="0"/>
                </a:spcBef>
                <a:spcAft>
                  <a:spcPct val="0"/>
                </a:spcAft>
                <a:defRPr>
                  <a:solidFill>
                    <a:schemeClr val="accent2"/>
                  </a:solidFill>
                  <a:latin typeface="Arial" panose="020B0604020202020204" pitchFamily="34" charset="0"/>
                </a:defRPr>
              </a:lvl7pPr>
              <a:lvl8pPr marL="3429000" indent="-228600" eaLnBrk="0" fontAlgn="base" hangingPunct="0">
                <a:spcBef>
                  <a:spcPct val="0"/>
                </a:spcBef>
                <a:spcAft>
                  <a:spcPct val="0"/>
                </a:spcAft>
                <a:defRPr>
                  <a:solidFill>
                    <a:schemeClr val="accent2"/>
                  </a:solidFill>
                  <a:latin typeface="Arial" panose="020B0604020202020204" pitchFamily="34" charset="0"/>
                </a:defRPr>
              </a:lvl8pPr>
              <a:lvl9pPr marL="3886200" indent="-228600" eaLnBrk="0" fontAlgn="base" hangingPunct="0">
                <a:spcBef>
                  <a:spcPct val="0"/>
                </a:spcBef>
                <a:spcAft>
                  <a:spcPct val="0"/>
                </a:spcAft>
                <a:defRPr>
                  <a:solidFill>
                    <a:schemeClr val="accent2"/>
                  </a:solidFill>
                  <a:latin typeface="Arial" panose="020B0604020202020204" pitchFamily="34" charset="0"/>
                </a:defRPr>
              </a:lvl9pPr>
            </a:lstStyle>
            <a:p>
              <a:pPr algn="r">
                <a:spcBef>
                  <a:spcPct val="50000"/>
                </a:spcBef>
              </a:pPr>
              <a:endParaRPr lang="de-DE" altLang="de-DE" sz="1350"/>
            </a:p>
          </p:txBody>
        </p:sp>
        <p:sp>
          <p:nvSpPr>
            <p:cNvPr id="27" name="Rectangle 20" descr="Diagonal dunkel nach oben"/>
            <p:cNvSpPr>
              <a:spLocks noChangeArrowheads="1"/>
            </p:cNvSpPr>
            <p:nvPr/>
          </p:nvSpPr>
          <p:spPr bwMode="auto">
            <a:xfrm>
              <a:off x="2521" y="3286"/>
              <a:ext cx="1536" cy="288"/>
            </a:xfrm>
            <a:prstGeom prst="rect">
              <a:avLst/>
            </a:prstGeom>
            <a:pattFill prst="ltUpDiag">
              <a:fgClr>
                <a:schemeClr val="tx2"/>
              </a:fgClr>
              <a:bgClr>
                <a:schemeClr val="bg1"/>
              </a:bgClr>
            </a:pattFill>
            <a:ln w="12700">
              <a:solidFill>
                <a:schemeClr val="tx2"/>
              </a:solidFill>
              <a:miter lim="800000"/>
              <a:headEnd/>
              <a:tailEnd/>
            </a:ln>
          </p:spPr>
          <p:txBody>
            <a:bodyPr wrap="none" anchor="ctr"/>
            <a:lstStyle>
              <a:lvl1pPr>
                <a:defRPr>
                  <a:solidFill>
                    <a:schemeClr val="accent2"/>
                  </a:solidFill>
                  <a:latin typeface="Arial" panose="020B0604020202020204" pitchFamily="34" charset="0"/>
                </a:defRPr>
              </a:lvl1pPr>
              <a:lvl2pPr marL="742950" indent="-285750">
                <a:defRPr>
                  <a:solidFill>
                    <a:schemeClr val="accent2"/>
                  </a:solidFill>
                  <a:latin typeface="Arial" panose="020B0604020202020204" pitchFamily="34" charset="0"/>
                </a:defRPr>
              </a:lvl2pPr>
              <a:lvl3pPr marL="1143000" indent="-228600">
                <a:defRPr>
                  <a:solidFill>
                    <a:schemeClr val="accent2"/>
                  </a:solidFill>
                  <a:latin typeface="Arial" panose="020B0604020202020204" pitchFamily="34" charset="0"/>
                </a:defRPr>
              </a:lvl3pPr>
              <a:lvl4pPr marL="1600200" indent="-228600">
                <a:defRPr>
                  <a:solidFill>
                    <a:schemeClr val="accent2"/>
                  </a:solidFill>
                  <a:latin typeface="Arial" panose="020B0604020202020204" pitchFamily="34" charset="0"/>
                </a:defRPr>
              </a:lvl4pPr>
              <a:lvl5pPr marL="2057400" indent="-228600">
                <a:defRPr>
                  <a:solidFill>
                    <a:schemeClr val="accent2"/>
                  </a:solidFill>
                  <a:latin typeface="Arial" panose="020B0604020202020204" pitchFamily="34" charset="0"/>
                </a:defRPr>
              </a:lvl5pPr>
              <a:lvl6pPr marL="2514600" indent="-228600" eaLnBrk="0" fontAlgn="base" hangingPunct="0">
                <a:spcBef>
                  <a:spcPct val="0"/>
                </a:spcBef>
                <a:spcAft>
                  <a:spcPct val="0"/>
                </a:spcAft>
                <a:defRPr>
                  <a:solidFill>
                    <a:schemeClr val="accent2"/>
                  </a:solidFill>
                  <a:latin typeface="Arial" panose="020B0604020202020204" pitchFamily="34" charset="0"/>
                </a:defRPr>
              </a:lvl6pPr>
              <a:lvl7pPr marL="2971800" indent="-228600" eaLnBrk="0" fontAlgn="base" hangingPunct="0">
                <a:spcBef>
                  <a:spcPct val="0"/>
                </a:spcBef>
                <a:spcAft>
                  <a:spcPct val="0"/>
                </a:spcAft>
                <a:defRPr>
                  <a:solidFill>
                    <a:schemeClr val="accent2"/>
                  </a:solidFill>
                  <a:latin typeface="Arial" panose="020B0604020202020204" pitchFamily="34" charset="0"/>
                </a:defRPr>
              </a:lvl7pPr>
              <a:lvl8pPr marL="3429000" indent="-228600" eaLnBrk="0" fontAlgn="base" hangingPunct="0">
                <a:spcBef>
                  <a:spcPct val="0"/>
                </a:spcBef>
                <a:spcAft>
                  <a:spcPct val="0"/>
                </a:spcAft>
                <a:defRPr>
                  <a:solidFill>
                    <a:schemeClr val="accent2"/>
                  </a:solidFill>
                  <a:latin typeface="Arial" panose="020B0604020202020204" pitchFamily="34" charset="0"/>
                </a:defRPr>
              </a:lvl8pPr>
              <a:lvl9pPr marL="3886200" indent="-228600" eaLnBrk="0" fontAlgn="base" hangingPunct="0">
                <a:spcBef>
                  <a:spcPct val="0"/>
                </a:spcBef>
                <a:spcAft>
                  <a:spcPct val="0"/>
                </a:spcAft>
                <a:defRPr>
                  <a:solidFill>
                    <a:schemeClr val="accent2"/>
                  </a:solidFill>
                  <a:latin typeface="Arial" panose="020B0604020202020204" pitchFamily="34" charset="0"/>
                </a:defRPr>
              </a:lvl9pPr>
            </a:lstStyle>
            <a:p>
              <a:pPr algn="r">
                <a:spcBef>
                  <a:spcPct val="50000"/>
                </a:spcBef>
              </a:pPr>
              <a:endParaRPr lang="de-DE" altLang="de-DE" sz="1350"/>
            </a:p>
          </p:txBody>
        </p:sp>
        <p:sp>
          <p:nvSpPr>
            <p:cNvPr id="28" name="Rectangle 21"/>
            <p:cNvSpPr>
              <a:spLocks noChangeArrowheads="1"/>
            </p:cNvSpPr>
            <p:nvPr/>
          </p:nvSpPr>
          <p:spPr bwMode="auto">
            <a:xfrm>
              <a:off x="2521" y="3334"/>
              <a:ext cx="1536" cy="192"/>
            </a:xfrm>
            <a:prstGeom prst="rect">
              <a:avLst/>
            </a:prstGeom>
            <a:solidFill>
              <a:schemeClr val="tx2"/>
            </a:solidFill>
            <a:ln w="12700">
              <a:solidFill>
                <a:schemeClr val="tx2"/>
              </a:solidFill>
              <a:miter lim="800000"/>
              <a:headEnd/>
              <a:tailEnd/>
            </a:ln>
          </p:spPr>
          <p:txBody>
            <a:bodyPr wrap="none" anchor="ctr"/>
            <a:lstStyle>
              <a:lvl1pPr>
                <a:defRPr>
                  <a:solidFill>
                    <a:schemeClr val="accent2"/>
                  </a:solidFill>
                  <a:latin typeface="Arial" panose="020B0604020202020204" pitchFamily="34" charset="0"/>
                </a:defRPr>
              </a:lvl1pPr>
              <a:lvl2pPr marL="742950" indent="-285750">
                <a:defRPr>
                  <a:solidFill>
                    <a:schemeClr val="accent2"/>
                  </a:solidFill>
                  <a:latin typeface="Arial" panose="020B0604020202020204" pitchFamily="34" charset="0"/>
                </a:defRPr>
              </a:lvl2pPr>
              <a:lvl3pPr marL="1143000" indent="-228600">
                <a:defRPr>
                  <a:solidFill>
                    <a:schemeClr val="accent2"/>
                  </a:solidFill>
                  <a:latin typeface="Arial" panose="020B0604020202020204" pitchFamily="34" charset="0"/>
                </a:defRPr>
              </a:lvl3pPr>
              <a:lvl4pPr marL="1600200" indent="-228600">
                <a:defRPr>
                  <a:solidFill>
                    <a:schemeClr val="accent2"/>
                  </a:solidFill>
                  <a:latin typeface="Arial" panose="020B0604020202020204" pitchFamily="34" charset="0"/>
                </a:defRPr>
              </a:lvl4pPr>
              <a:lvl5pPr marL="2057400" indent="-228600">
                <a:defRPr>
                  <a:solidFill>
                    <a:schemeClr val="accent2"/>
                  </a:solidFill>
                  <a:latin typeface="Arial" panose="020B0604020202020204" pitchFamily="34" charset="0"/>
                </a:defRPr>
              </a:lvl5pPr>
              <a:lvl6pPr marL="2514600" indent="-228600" eaLnBrk="0" fontAlgn="base" hangingPunct="0">
                <a:spcBef>
                  <a:spcPct val="0"/>
                </a:spcBef>
                <a:spcAft>
                  <a:spcPct val="0"/>
                </a:spcAft>
                <a:defRPr>
                  <a:solidFill>
                    <a:schemeClr val="accent2"/>
                  </a:solidFill>
                  <a:latin typeface="Arial" panose="020B0604020202020204" pitchFamily="34" charset="0"/>
                </a:defRPr>
              </a:lvl6pPr>
              <a:lvl7pPr marL="2971800" indent="-228600" eaLnBrk="0" fontAlgn="base" hangingPunct="0">
                <a:spcBef>
                  <a:spcPct val="0"/>
                </a:spcBef>
                <a:spcAft>
                  <a:spcPct val="0"/>
                </a:spcAft>
                <a:defRPr>
                  <a:solidFill>
                    <a:schemeClr val="accent2"/>
                  </a:solidFill>
                  <a:latin typeface="Arial" panose="020B0604020202020204" pitchFamily="34" charset="0"/>
                </a:defRPr>
              </a:lvl7pPr>
              <a:lvl8pPr marL="3429000" indent="-228600" eaLnBrk="0" fontAlgn="base" hangingPunct="0">
                <a:spcBef>
                  <a:spcPct val="0"/>
                </a:spcBef>
                <a:spcAft>
                  <a:spcPct val="0"/>
                </a:spcAft>
                <a:defRPr>
                  <a:solidFill>
                    <a:schemeClr val="accent2"/>
                  </a:solidFill>
                  <a:latin typeface="Arial" panose="020B0604020202020204" pitchFamily="34" charset="0"/>
                </a:defRPr>
              </a:lvl8pPr>
              <a:lvl9pPr marL="3886200" indent="-228600" eaLnBrk="0" fontAlgn="base" hangingPunct="0">
                <a:spcBef>
                  <a:spcPct val="0"/>
                </a:spcBef>
                <a:spcAft>
                  <a:spcPct val="0"/>
                </a:spcAft>
                <a:defRPr>
                  <a:solidFill>
                    <a:schemeClr val="accent2"/>
                  </a:solidFill>
                  <a:latin typeface="Arial" panose="020B0604020202020204" pitchFamily="34" charset="0"/>
                </a:defRPr>
              </a:lvl9pPr>
            </a:lstStyle>
            <a:p>
              <a:pPr algn="r">
                <a:spcBef>
                  <a:spcPct val="50000"/>
                </a:spcBef>
              </a:pPr>
              <a:endParaRPr lang="de-DE" altLang="de-DE" sz="1350"/>
            </a:p>
          </p:txBody>
        </p:sp>
        <p:sp>
          <p:nvSpPr>
            <p:cNvPr id="29" name="Line 22"/>
            <p:cNvSpPr>
              <a:spLocks noChangeShapeType="1"/>
            </p:cNvSpPr>
            <p:nvPr/>
          </p:nvSpPr>
          <p:spPr bwMode="auto">
            <a:xfrm>
              <a:off x="2521" y="3430"/>
              <a:ext cx="1536" cy="0"/>
            </a:xfrm>
            <a:prstGeom prst="line">
              <a:avLst/>
            </a:prstGeom>
            <a:noFill/>
            <a:ln w="12700">
              <a:solidFill>
                <a:schemeClr val="tx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0" name="AutoShape 23"/>
            <p:cNvSpPr>
              <a:spLocks noChangeArrowheads="1"/>
            </p:cNvSpPr>
            <p:nvPr/>
          </p:nvSpPr>
          <p:spPr bwMode="auto">
            <a:xfrm>
              <a:off x="2521" y="3382"/>
              <a:ext cx="1440" cy="96"/>
            </a:xfrm>
            <a:prstGeom prst="flowChartDelay">
              <a:avLst/>
            </a:prstGeom>
            <a:solidFill>
              <a:srgbClr val="66CCFF"/>
            </a:solidFill>
            <a:ln w="12700">
              <a:solidFill>
                <a:schemeClr val="tx2"/>
              </a:solidFill>
              <a:miter lim="800000"/>
              <a:headEnd/>
              <a:tailEnd/>
            </a:ln>
          </p:spPr>
          <p:txBody>
            <a:bodyPr wrap="none" anchor="ctr"/>
            <a:lstStyle>
              <a:lvl1pPr>
                <a:defRPr>
                  <a:solidFill>
                    <a:schemeClr val="accent2"/>
                  </a:solidFill>
                  <a:latin typeface="Arial" panose="020B0604020202020204" pitchFamily="34" charset="0"/>
                </a:defRPr>
              </a:lvl1pPr>
              <a:lvl2pPr marL="742950" indent="-285750">
                <a:defRPr>
                  <a:solidFill>
                    <a:schemeClr val="accent2"/>
                  </a:solidFill>
                  <a:latin typeface="Arial" panose="020B0604020202020204" pitchFamily="34" charset="0"/>
                </a:defRPr>
              </a:lvl2pPr>
              <a:lvl3pPr marL="1143000" indent="-228600">
                <a:defRPr>
                  <a:solidFill>
                    <a:schemeClr val="accent2"/>
                  </a:solidFill>
                  <a:latin typeface="Arial" panose="020B0604020202020204" pitchFamily="34" charset="0"/>
                </a:defRPr>
              </a:lvl3pPr>
              <a:lvl4pPr marL="1600200" indent="-228600">
                <a:defRPr>
                  <a:solidFill>
                    <a:schemeClr val="accent2"/>
                  </a:solidFill>
                  <a:latin typeface="Arial" panose="020B0604020202020204" pitchFamily="34" charset="0"/>
                </a:defRPr>
              </a:lvl4pPr>
              <a:lvl5pPr marL="2057400" indent="-228600">
                <a:defRPr>
                  <a:solidFill>
                    <a:schemeClr val="accent2"/>
                  </a:solidFill>
                  <a:latin typeface="Arial" panose="020B0604020202020204" pitchFamily="34" charset="0"/>
                </a:defRPr>
              </a:lvl5pPr>
              <a:lvl6pPr marL="2514600" indent="-228600" eaLnBrk="0" fontAlgn="base" hangingPunct="0">
                <a:spcBef>
                  <a:spcPct val="0"/>
                </a:spcBef>
                <a:spcAft>
                  <a:spcPct val="0"/>
                </a:spcAft>
                <a:defRPr>
                  <a:solidFill>
                    <a:schemeClr val="accent2"/>
                  </a:solidFill>
                  <a:latin typeface="Arial" panose="020B0604020202020204" pitchFamily="34" charset="0"/>
                </a:defRPr>
              </a:lvl6pPr>
              <a:lvl7pPr marL="2971800" indent="-228600" eaLnBrk="0" fontAlgn="base" hangingPunct="0">
                <a:spcBef>
                  <a:spcPct val="0"/>
                </a:spcBef>
                <a:spcAft>
                  <a:spcPct val="0"/>
                </a:spcAft>
                <a:defRPr>
                  <a:solidFill>
                    <a:schemeClr val="accent2"/>
                  </a:solidFill>
                  <a:latin typeface="Arial" panose="020B0604020202020204" pitchFamily="34" charset="0"/>
                </a:defRPr>
              </a:lvl7pPr>
              <a:lvl8pPr marL="3429000" indent="-228600" eaLnBrk="0" fontAlgn="base" hangingPunct="0">
                <a:spcBef>
                  <a:spcPct val="0"/>
                </a:spcBef>
                <a:spcAft>
                  <a:spcPct val="0"/>
                </a:spcAft>
                <a:defRPr>
                  <a:solidFill>
                    <a:schemeClr val="accent2"/>
                  </a:solidFill>
                  <a:latin typeface="Arial" panose="020B0604020202020204" pitchFamily="34" charset="0"/>
                </a:defRPr>
              </a:lvl8pPr>
              <a:lvl9pPr marL="3886200" indent="-228600" eaLnBrk="0" fontAlgn="base" hangingPunct="0">
                <a:spcBef>
                  <a:spcPct val="0"/>
                </a:spcBef>
                <a:spcAft>
                  <a:spcPct val="0"/>
                </a:spcAft>
                <a:defRPr>
                  <a:solidFill>
                    <a:schemeClr val="accent2"/>
                  </a:solidFill>
                  <a:latin typeface="Arial" panose="020B0604020202020204" pitchFamily="34" charset="0"/>
                </a:defRPr>
              </a:lvl9pPr>
            </a:lstStyle>
            <a:p>
              <a:pPr algn="r">
                <a:spcBef>
                  <a:spcPct val="50000"/>
                </a:spcBef>
              </a:pPr>
              <a:endParaRPr lang="de-DE" altLang="de-DE" sz="1350"/>
            </a:p>
          </p:txBody>
        </p:sp>
        <p:sp>
          <p:nvSpPr>
            <p:cNvPr id="31" name="AutoShape 24"/>
            <p:cNvSpPr>
              <a:spLocks noChangeArrowheads="1"/>
            </p:cNvSpPr>
            <p:nvPr/>
          </p:nvSpPr>
          <p:spPr bwMode="auto">
            <a:xfrm>
              <a:off x="2665" y="2950"/>
              <a:ext cx="144" cy="95"/>
            </a:xfrm>
            <a:prstGeom prst="rightArrow">
              <a:avLst>
                <a:gd name="adj1" fmla="val 50000"/>
                <a:gd name="adj2" fmla="val 37895"/>
              </a:avLst>
            </a:prstGeom>
            <a:solidFill>
              <a:schemeClr val="bg1"/>
            </a:solidFill>
            <a:ln w="12700">
              <a:solidFill>
                <a:schemeClr val="tx2"/>
              </a:solidFill>
              <a:miter lim="800000"/>
              <a:headEnd/>
              <a:tailEnd/>
            </a:ln>
          </p:spPr>
          <p:txBody>
            <a:bodyPr wrap="none" anchor="ctr"/>
            <a:lstStyle>
              <a:lvl1pPr>
                <a:defRPr>
                  <a:solidFill>
                    <a:schemeClr val="accent2"/>
                  </a:solidFill>
                  <a:latin typeface="Arial" panose="020B0604020202020204" pitchFamily="34" charset="0"/>
                </a:defRPr>
              </a:lvl1pPr>
              <a:lvl2pPr marL="742950" indent="-285750">
                <a:defRPr>
                  <a:solidFill>
                    <a:schemeClr val="accent2"/>
                  </a:solidFill>
                  <a:latin typeface="Arial" panose="020B0604020202020204" pitchFamily="34" charset="0"/>
                </a:defRPr>
              </a:lvl2pPr>
              <a:lvl3pPr marL="1143000" indent="-228600">
                <a:defRPr>
                  <a:solidFill>
                    <a:schemeClr val="accent2"/>
                  </a:solidFill>
                  <a:latin typeface="Arial" panose="020B0604020202020204" pitchFamily="34" charset="0"/>
                </a:defRPr>
              </a:lvl3pPr>
              <a:lvl4pPr marL="1600200" indent="-228600">
                <a:defRPr>
                  <a:solidFill>
                    <a:schemeClr val="accent2"/>
                  </a:solidFill>
                  <a:latin typeface="Arial" panose="020B0604020202020204" pitchFamily="34" charset="0"/>
                </a:defRPr>
              </a:lvl4pPr>
              <a:lvl5pPr marL="2057400" indent="-228600">
                <a:defRPr>
                  <a:solidFill>
                    <a:schemeClr val="accent2"/>
                  </a:solidFill>
                  <a:latin typeface="Arial" panose="020B0604020202020204" pitchFamily="34" charset="0"/>
                </a:defRPr>
              </a:lvl5pPr>
              <a:lvl6pPr marL="2514600" indent="-228600" eaLnBrk="0" fontAlgn="base" hangingPunct="0">
                <a:spcBef>
                  <a:spcPct val="0"/>
                </a:spcBef>
                <a:spcAft>
                  <a:spcPct val="0"/>
                </a:spcAft>
                <a:defRPr>
                  <a:solidFill>
                    <a:schemeClr val="accent2"/>
                  </a:solidFill>
                  <a:latin typeface="Arial" panose="020B0604020202020204" pitchFamily="34" charset="0"/>
                </a:defRPr>
              </a:lvl6pPr>
              <a:lvl7pPr marL="2971800" indent="-228600" eaLnBrk="0" fontAlgn="base" hangingPunct="0">
                <a:spcBef>
                  <a:spcPct val="0"/>
                </a:spcBef>
                <a:spcAft>
                  <a:spcPct val="0"/>
                </a:spcAft>
                <a:defRPr>
                  <a:solidFill>
                    <a:schemeClr val="accent2"/>
                  </a:solidFill>
                  <a:latin typeface="Arial" panose="020B0604020202020204" pitchFamily="34" charset="0"/>
                </a:defRPr>
              </a:lvl7pPr>
              <a:lvl8pPr marL="3429000" indent="-228600" eaLnBrk="0" fontAlgn="base" hangingPunct="0">
                <a:spcBef>
                  <a:spcPct val="0"/>
                </a:spcBef>
                <a:spcAft>
                  <a:spcPct val="0"/>
                </a:spcAft>
                <a:defRPr>
                  <a:solidFill>
                    <a:schemeClr val="accent2"/>
                  </a:solidFill>
                  <a:latin typeface="Arial" panose="020B0604020202020204" pitchFamily="34" charset="0"/>
                </a:defRPr>
              </a:lvl8pPr>
              <a:lvl9pPr marL="3886200" indent="-228600" eaLnBrk="0" fontAlgn="base" hangingPunct="0">
                <a:spcBef>
                  <a:spcPct val="0"/>
                </a:spcBef>
                <a:spcAft>
                  <a:spcPct val="0"/>
                </a:spcAft>
                <a:defRPr>
                  <a:solidFill>
                    <a:schemeClr val="accent2"/>
                  </a:solidFill>
                  <a:latin typeface="Arial" panose="020B0604020202020204" pitchFamily="34" charset="0"/>
                </a:defRPr>
              </a:lvl9pPr>
            </a:lstStyle>
            <a:p>
              <a:pPr algn="r">
                <a:spcBef>
                  <a:spcPct val="50000"/>
                </a:spcBef>
              </a:pPr>
              <a:endParaRPr lang="de-DE" altLang="de-DE" sz="1350"/>
            </a:p>
          </p:txBody>
        </p:sp>
        <p:sp>
          <p:nvSpPr>
            <p:cNvPr id="32" name="Text Box 25"/>
            <p:cNvSpPr txBox="1">
              <a:spLocks noChangeArrowheads="1"/>
            </p:cNvSpPr>
            <p:nvPr/>
          </p:nvSpPr>
          <p:spPr bwMode="auto">
            <a:xfrm>
              <a:off x="1417" y="2460"/>
              <a:ext cx="110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accent2"/>
                  </a:solidFill>
                  <a:latin typeface="Arial" panose="020B0604020202020204" pitchFamily="34" charset="0"/>
                </a:defRPr>
              </a:lvl1pPr>
              <a:lvl2pPr marL="742950" indent="-285750">
                <a:defRPr>
                  <a:solidFill>
                    <a:schemeClr val="accent2"/>
                  </a:solidFill>
                  <a:latin typeface="Arial" panose="020B0604020202020204" pitchFamily="34" charset="0"/>
                </a:defRPr>
              </a:lvl2pPr>
              <a:lvl3pPr marL="1143000" indent="-228600">
                <a:defRPr>
                  <a:solidFill>
                    <a:schemeClr val="accent2"/>
                  </a:solidFill>
                  <a:latin typeface="Arial" panose="020B0604020202020204" pitchFamily="34" charset="0"/>
                </a:defRPr>
              </a:lvl3pPr>
              <a:lvl4pPr marL="1600200" indent="-228600">
                <a:defRPr>
                  <a:solidFill>
                    <a:schemeClr val="accent2"/>
                  </a:solidFill>
                  <a:latin typeface="Arial" panose="020B0604020202020204" pitchFamily="34" charset="0"/>
                </a:defRPr>
              </a:lvl4pPr>
              <a:lvl5pPr marL="2057400" indent="-228600">
                <a:defRPr>
                  <a:solidFill>
                    <a:schemeClr val="accent2"/>
                  </a:solidFill>
                  <a:latin typeface="Arial" panose="020B0604020202020204" pitchFamily="34" charset="0"/>
                </a:defRPr>
              </a:lvl5pPr>
              <a:lvl6pPr marL="2514600" indent="-228600" eaLnBrk="0" fontAlgn="base" hangingPunct="0">
                <a:spcBef>
                  <a:spcPct val="0"/>
                </a:spcBef>
                <a:spcAft>
                  <a:spcPct val="0"/>
                </a:spcAft>
                <a:defRPr>
                  <a:solidFill>
                    <a:schemeClr val="accent2"/>
                  </a:solidFill>
                  <a:latin typeface="Arial" panose="020B0604020202020204" pitchFamily="34" charset="0"/>
                </a:defRPr>
              </a:lvl6pPr>
              <a:lvl7pPr marL="2971800" indent="-228600" eaLnBrk="0" fontAlgn="base" hangingPunct="0">
                <a:spcBef>
                  <a:spcPct val="0"/>
                </a:spcBef>
                <a:spcAft>
                  <a:spcPct val="0"/>
                </a:spcAft>
                <a:defRPr>
                  <a:solidFill>
                    <a:schemeClr val="accent2"/>
                  </a:solidFill>
                  <a:latin typeface="Arial" panose="020B0604020202020204" pitchFamily="34" charset="0"/>
                </a:defRPr>
              </a:lvl7pPr>
              <a:lvl8pPr marL="3429000" indent="-228600" eaLnBrk="0" fontAlgn="base" hangingPunct="0">
                <a:spcBef>
                  <a:spcPct val="0"/>
                </a:spcBef>
                <a:spcAft>
                  <a:spcPct val="0"/>
                </a:spcAft>
                <a:defRPr>
                  <a:solidFill>
                    <a:schemeClr val="accent2"/>
                  </a:solidFill>
                  <a:latin typeface="Arial" panose="020B0604020202020204" pitchFamily="34" charset="0"/>
                </a:defRPr>
              </a:lvl8pPr>
              <a:lvl9pPr marL="3886200" indent="-228600" eaLnBrk="0" fontAlgn="base" hangingPunct="0">
                <a:spcBef>
                  <a:spcPct val="0"/>
                </a:spcBef>
                <a:spcAft>
                  <a:spcPct val="0"/>
                </a:spcAft>
                <a:defRPr>
                  <a:solidFill>
                    <a:schemeClr val="accent2"/>
                  </a:solidFill>
                  <a:latin typeface="Arial" panose="020B0604020202020204" pitchFamily="34" charset="0"/>
                </a:defRPr>
              </a:lvl9pPr>
            </a:lstStyle>
            <a:p>
              <a:pPr>
                <a:spcBef>
                  <a:spcPct val="50000"/>
                </a:spcBef>
              </a:pPr>
              <a:r>
                <a:rPr lang="en-GB" altLang="de-DE" sz="900" b="1" dirty="0">
                  <a:solidFill>
                    <a:schemeClr val="tx2"/>
                  </a:solidFill>
                </a:rPr>
                <a:t>Short filling </a:t>
              </a:r>
            </a:p>
          </p:txBody>
        </p:sp>
        <p:sp>
          <p:nvSpPr>
            <p:cNvPr id="33" name="Text Box 26"/>
            <p:cNvSpPr txBox="1">
              <a:spLocks noChangeArrowheads="1"/>
            </p:cNvSpPr>
            <p:nvPr/>
          </p:nvSpPr>
          <p:spPr bwMode="auto">
            <a:xfrm>
              <a:off x="1417" y="2892"/>
              <a:ext cx="1008"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accent2"/>
                  </a:solidFill>
                  <a:latin typeface="Arial" panose="020B0604020202020204" pitchFamily="34" charset="0"/>
                </a:defRPr>
              </a:lvl1pPr>
              <a:lvl2pPr marL="742950" indent="-285750">
                <a:defRPr>
                  <a:solidFill>
                    <a:schemeClr val="accent2"/>
                  </a:solidFill>
                  <a:latin typeface="Arial" panose="020B0604020202020204" pitchFamily="34" charset="0"/>
                </a:defRPr>
              </a:lvl2pPr>
              <a:lvl3pPr marL="1143000" indent="-228600">
                <a:defRPr>
                  <a:solidFill>
                    <a:schemeClr val="accent2"/>
                  </a:solidFill>
                  <a:latin typeface="Arial" panose="020B0604020202020204" pitchFamily="34" charset="0"/>
                </a:defRPr>
              </a:lvl3pPr>
              <a:lvl4pPr marL="1600200" indent="-228600">
                <a:defRPr>
                  <a:solidFill>
                    <a:schemeClr val="accent2"/>
                  </a:solidFill>
                  <a:latin typeface="Arial" panose="020B0604020202020204" pitchFamily="34" charset="0"/>
                </a:defRPr>
              </a:lvl4pPr>
              <a:lvl5pPr marL="2057400" indent="-228600">
                <a:defRPr>
                  <a:solidFill>
                    <a:schemeClr val="accent2"/>
                  </a:solidFill>
                  <a:latin typeface="Arial" panose="020B0604020202020204" pitchFamily="34" charset="0"/>
                </a:defRPr>
              </a:lvl5pPr>
              <a:lvl6pPr marL="2514600" indent="-228600" eaLnBrk="0" fontAlgn="base" hangingPunct="0">
                <a:spcBef>
                  <a:spcPct val="0"/>
                </a:spcBef>
                <a:spcAft>
                  <a:spcPct val="0"/>
                </a:spcAft>
                <a:defRPr>
                  <a:solidFill>
                    <a:schemeClr val="accent2"/>
                  </a:solidFill>
                  <a:latin typeface="Arial" panose="020B0604020202020204" pitchFamily="34" charset="0"/>
                </a:defRPr>
              </a:lvl6pPr>
              <a:lvl7pPr marL="2971800" indent="-228600" eaLnBrk="0" fontAlgn="base" hangingPunct="0">
                <a:spcBef>
                  <a:spcPct val="0"/>
                </a:spcBef>
                <a:spcAft>
                  <a:spcPct val="0"/>
                </a:spcAft>
                <a:defRPr>
                  <a:solidFill>
                    <a:schemeClr val="accent2"/>
                  </a:solidFill>
                  <a:latin typeface="Arial" panose="020B0604020202020204" pitchFamily="34" charset="0"/>
                </a:defRPr>
              </a:lvl7pPr>
              <a:lvl8pPr marL="3429000" indent="-228600" eaLnBrk="0" fontAlgn="base" hangingPunct="0">
                <a:spcBef>
                  <a:spcPct val="0"/>
                </a:spcBef>
                <a:spcAft>
                  <a:spcPct val="0"/>
                </a:spcAft>
                <a:defRPr>
                  <a:solidFill>
                    <a:schemeClr val="accent2"/>
                  </a:solidFill>
                  <a:latin typeface="Arial" panose="020B0604020202020204" pitchFamily="34" charset="0"/>
                </a:defRPr>
              </a:lvl8pPr>
              <a:lvl9pPr marL="3886200" indent="-228600" eaLnBrk="0" fontAlgn="base" hangingPunct="0">
                <a:spcBef>
                  <a:spcPct val="0"/>
                </a:spcBef>
                <a:spcAft>
                  <a:spcPct val="0"/>
                </a:spcAft>
                <a:defRPr>
                  <a:solidFill>
                    <a:schemeClr val="accent2"/>
                  </a:solidFill>
                  <a:latin typeface="Arial" panose="020B0604020202020204" pitchFamily="34" charset="0"/>
                </a:defRPr>
              </a:lvl9pPr>
            </a:lstStyle>
            <a:p>
              <a:pPr>
                <a:spcBef>
                  <a:spcPct val="50000"/>
                </a:spcBef>
              </a:pPr>
              <a:r>
                <a:rPr lang="en-GB" altLang="de-DE" sz="900" b="1">
                  <a:solidFill>
                    <a:schemeClr val="tx2"/>
                  </a:solidFill>
                </a:rPr>
                <a:t>Fluid injection</a:t>
              </a:r>
            </a:p>
          </p:txBody>
        </p:sp>
        <p:sp>
          <p:nvSpPr>
            <p:cNvPr id="34" name="Text Box 27"/>
            <p:cNvSpPr txBox="1">
              <a:spLocks noChangeArrowheads="1"/>
            </p:cNvSpPr>
            <p:nvPr/>
          </p:nvSpPr>
          <p:spPr bwMode="auto">
            <a:xfrm>
              <a:off x="1417" y="3324"/>
              <a:ext cx="1248"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accent2"/>
                  </a:solidFill>
                  <a:latin typeface="Arial" panose="020B0604020202020204" pitchFamily="34" charset="0"/>
                </a:defRPr>
              </a:lvl1pPr>
              <a:lvl2pPr marL="742950" indent="-285750">
                <a:defRPr>
                  <a:solidFill>
                    <a:schemeClr val="accent2"/>
                  </a:solidFill>
                  <a:latin typeface="Arial" panose="020B0604020202020204" pitchFamily="34" charset="0"/>
                </a:defRPr>
              </a:lvl2pPr>
              <a:lvl3pPr marL="1143000" indent="-228600">
                <a:defRPr>
                  <a:solidFill>
                    <a:schemeClr val="accent2"/>
                  </a:solidFill>
                  <a:latin typeface="Arial" panose="020B0604020202020204" pitchFamily="34" charset="0"/>
                </a:defRPr>
              </a:lvl3pPr>
              <a:lvl4pPr marL="1600200" indent="-228600">
                <a:defRPr>
                  <a:solidFill>
                    <a:schemeClr val="accent2"/>
                  </a:solidFill>
                  <a:latin typeface="Arial" panose="020B0604020202020204" pitchFamily="34" charset="0"/>
                </a:defRPr>
              </a:lvl4pPr>
              <a:lvl5pPr marL="2057400" indent="-228600">
                <a:defRPr>
                  <a:solidFill>
                    <a:schemeClr val="accent2"/>
                  </a:solidFill>
                  <a:latin typeface="Arial" panose="020B0604020202020204" pitchFamily="34" charset="0"/>
                </a:defRPr>
              </a:lvl5pPr>
              <a:lvl6pPr marL="2514600" indent="-228600" eaLnBrk="0" fontAlgn="base" hangingPunct="0">
                <a:spcBef>
                  <a:spcPct val="0"/>
                </a:spcBef>
                <a:spcAft>
                  <a:spcPct val="0"/>
                </a:spcAft>
                <a:defRPr>
                  <a:solidFill>
                    <a:schemeClr val="accent2"/>
                  </a:solidFill>
                  <a:latin typeface="Arial" panose="020B0604020202020204" pitchFamily="34" charset="0"/>
                </a:defRPr>
              </a:lvl6pPr>
              <a:lvl7pPr marL="2971800" indent="-228600" eaLnBrk="0" fontAlgn="base" hangingPunct="0">
                <a:spcBef>
                  <a:spcPct val="0"/>
                </a:spcBef>
                <a:spcAft>
                  <a:spcPct val="0"/>
                </a:spcAft>
                <a:defRPr>
                  <a:solidFill>
                    <a:schemeClr val="accent2"/>
                  </a:solidFill>
                  <a:latin typeface="Arial" panose="020B0604020202020204" pitchFamily="34" charset="0"/>
                </a:defRPr>
              </a:lvl7pPr>
              <a:lvl8pPr marL="3429000" indent="-228600" eaLnBrk="0" fontAlgn="base" hangingPunct="0">
                <a:spcBef>
                  <a:spcPct val="0"/>
                </a:spcBef>
                <a:spcAft>
                  <a:spcPct val="0"/>
                </a:spcAft>
                <a:defRPr>
                  <a:solidFill>
                    <a:schemeClr val="accent2"/>
                  </a:solidFill>
                  <a:latin typeface="Arial" panose="020B0604020202020204" pitchFamily="34" charset="0"/>
                </a:defRPr>
              </a:lvl8pPr>
              <a:lvl9pPr marL="3886200" indent="-228600" eaLnBrk="0" fontAlgn="base" hangingPunct="0">
                <a:spcBef>
                  <a:spcPct val="0"/>
                </a:spcBef>
                <a:spcAft>
                  <a:spcPct val="0"/>
                </a:spcAft>
                <a:defRPr>
                  <a:solidFill>
                    <a:schemeClr val="accent2"/>
                  </a:solidFill>
                  <a:latin typeface="Arial" panose="020B0604020202020204" pitchFamily="34" charset="0"/>
                </a:defRPr>
              </a:lvl9pPr>
            </a:lstStyle>
            <a:p>
              <a:pPr>
                <a:spcBef>
                  <a:spcPct val="50000"/>
                </a:spcBef>
              </a:pPr>
              <a:r>
                <a:rPr lang="en-GB" altLang="de-DE" sz="900" b="1" dirty="0">
                  <a:solidFill>
                    <a:schemeClr val="tx2"/>
                  </a:solidFill>
                </a:rPr>
                <a:t>Packing pressure </a:t>
              </a:r>
            </a:p>
          </p:txBody>
        </p:sp>
      </p:grpSp>
      <p:sp>
        <p:nvSpPr>
          <p:cNvPr id="35" name="Rectangle 34"/>
          <p:cNvSpPr/>
          <p:nvPr/>
        </p:nvSpPr>
        <p:spPr>
          <a:xfrm>
            <a:off x="2854382" y="2719976"/>
            <a:ext cx="1204176" cy="300082"/>
          </a:xfrm>
          <a:prstGeom prst="rect">
            <a:avLst/>
          </a:prstGeom>
        </p:spPr>
        <p:txBody>
          <a:bodyPr wrap="none">
            <a:spAutoFit/>
          </a:bodyPr>
          <a:lstStyle/>
          <a:p>
            <a:pPr>
              <a:spcBef>
                <a:spcPct val="50000"/>
              </a:spcBef>
            </a:pPr>
            <a:r>
              <a:rPr lang="de-DE" altLang="de-DE" sz="1350" b="1" dirty="0"/>
              <a:t>Waterinjection</a:t>
            </a:r>
          </a:p>
        </p:txBody>
      </p:sp>
      <p:sp>
        <p:nvSpPr>
          <p:cNvPr id="36" name="Rectangle 35"/>
          <p:cNvSpPr/>
          <p:nvPr/>
        </p:nvSpPr>
        <p:spPr>
          <a:xfrm>
            <a:off x="4506074" y="2713343"/>
            <a:ext cx="1075936" cy="300082"/>
          </a:xfrm>
          <a:prstGeom prst="rect">
            <a:avLst/>
          </a:prstGeom>
        </p:spPr>
        <p:txBody>
          <a:bodyPr wrap="none">
            <a:spAutoFit/>
          </a:bodyPr>
          <a:lstStyle/>
          <a:p>
            <a:pPr>
              <a:spcBef>
                <a:spcPct val="50000"/>
              </a:spcBef>
            </a:pPr>
            <a:r>
              <a:rPr lang="de-DE" altLang="de-DE" sz="1350" b="1" dirty="0"/>
              <a:t>Gasinjection</a:t>
            </a:r>
          </a:p>
        </p:txBody>
      </p:sp>
      <p:pic>
        <p:nvPicPr>
          <p:cNvPr id="37" name="Content Placeholder 3"/>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8031307" y="221950"/>
            <a:ext cx="876985" cy="68679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8" name="Picture 4" descr="http://www.abipic.com/wp-content/uploads/2011/12/Iran_Khodro.bmp"/>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058479" y="696697"/>
            <a:ext cx="416371" cy="41637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Image result for saip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040034" y="685996"/>
            <a:ext cx="427074" cy="42707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1507206999909_saipa"/>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41540" y="667591"/>
            <a:ext cx="1021817" cy="47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8" descr="Related image"/>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31732" r="31004"/>
          <a:stretch/>
        </p:blipFill>
        <p:spPr bwMode="auto">
          <a:xfrm>
            <a:off x="3008489" y="674792"/>
            <a:ext cx="644489" cy="440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740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pPr algn="ctr"/>
            <a:r>
              <a:rPr lang="fa-IR" dirty="0" smtClean="0"/>
              <a:t>مدیریت </a:t>
            </a:r>
            <a:r>
              <a:rPr lang="fa-IR" sz="3600" b="1" dirty="0" smtClean="0"/>
              <a:t>تکنولوژی</a:t>
            </a:r>
            <a:r>
              <a:rPr lang="fa-IR" dirty="0" smtClean="0"/>
              <a:t> در گروه صنعتی پارت لاستیک</a:t>
            </a:r>
            <a:endParaRPr lang="en-US" dirty="0"/>
          </a:p>
        </p:txBody>
      </p:sp>
      <p:pic>
        <p:nvPicPr>
          <p:cNvPr id="11" name="Picture 1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8213" y="195486"/>
            <a:ext cx="690373" cy="792088"/>
          </a:xfrm>
          <a:prstGeom prst="rect">
            <a:avLst/>
          </a:prstGeom>
        </p:spPr>
      </p:pic>
    </p:spTree>
    <p:extLst>
      <p:ext uri="{BB962C8B-B14F-4D97-AF65-F5344CB8AC3E}">
        <p14:creationId xmlns:p14="http://schemas.microsoft.com/office/powerpoint/2010/main" val="24164153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pPr algn="ctr"/>
            <a:r>
              <a:rPr lang="fa-IR" dirty="0" smtClean="0"/>
              <a:t>پروژه های شرکت پارساياران</a:t>
            </a:r>
            <a:endParaRPr lang="en-US" dirty="0"/>
          </a:p>
        </p:txBody>
      </p:sp>
      <p:pic>
        <p:nvPicPr>
          <p:cNvPr id="11" name="Picture 1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8213" y="195486"/>
            <a:ext cx="690373" cy="792088"/>
          </a:xfrm>
          <a:prstGeom prst="rect">
            <a:avLst/>
          </a:prstGeom>
        </p:spPr>
      </p:pic>
      <p:pic>
        <p:nvPicPr>
          <p:cNvPr id="5" name="Picture 15" descr="Untitled.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26604" b="40453"/>
          <a:stretch>
            <a:fillRect/>
          </a:stretch>
        </p:blipFill>
        <p:spPr bwMode="auto">
          <a:xfrm>
            <a:off x="8073982" y="196129"/>
            <a:ext cx="724618" cy="74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4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sz="quarter" idx="13"/>
          </p:nvPr>
        </p:nvSpPr>
        <p:spPr>
          <a:xfrm>
            <a:off x="4912400" y="1347614"/>
            <a:ext cx="3886200" cy="3268624"/>
          </a:xfrm>
          <a:prstGeom prst="rect">
            <a:avLst/>
          </a:prstGeom>
        </p:spPr>
        <p:txBody>
          <a:bodyPr>
            <a:normAutofit/>
          </a:bodyPr>
          <a:lstStyle/>
          <a:p>
            <a:pPr algn="just" rtl="1"/>
            <a:r>
              <a:rPr lang="fa-IR" sz="1400" dirty="0">
                <a:latin typeface="Arabic Typesetting" panose="03020402040406030203" pitchFamily="66" charset="-78"/>
              </a:rPr>
              <a:t>خطوط اکستروژن شرکت مایلفر دارای بالاترین سطح تک نولوژی در تولید انواع لوله  پلی آمید و پلی اورتان در تعداد لایه ها و سایزهای متفاوت می باشد.</a:t>
            </a:r>
          </a:p>
          <a:p>
            <a:pPr algn="just" rtl="1"/>
            <a:r>
              <a:rPr lang="fa-IR" sz="1400" dirty="0" smtClean="0">
                <a:latin typeface="Arabic Typesetting" panose="03020402040406030203" pitchFamily="66" charset="-78"/>
              </a:rPr>
              <a:t>خط </a:t>
            </a:r>
            <a:r>
              <a:rPr lang="fa-IR" sz="1400" dirty="0">
                <a:latin typeface="Arabic Typesetting" panose="03020402040406030203" pitchFamily="66" charset="-78"/>
              </a:rPr>
              <a:t>فعلی موجود در پارساياران قابلیت تولید انواع لوله پلی آمید تک لایه ، دو لایه و سه لایه را دارا می باشد و در صورت ارتقا خط و افزودن دو ست اکستردو به مجموعه 3 اکسترودری فعلی قابلیت تولید لوله 5 لایه نیز در شرکت پارساياران خراسان مهیا می گردد.</a:t>
            </a:r>
          </a:p>
          <a:p>
            <a:pPr algn="just" rtl="1"/>
            <a:r>
              <a:rPr lang="fa-IR" sz="1400" dirty="0">
                <a:latin typeface="Arabic Typesetting" panose="03020402040406030203" pitchFamily="66" charset="-78"/>
              </a:rPr>
              <a:t>هزینه تقریبی جهت ارتقاء خط حدود </a:t>
            </a:r>
            <a:r>
              <a:rPr lang="en-US" sz="1400" dirty="0" smtClean="0">
                <a:latin typeface="Arabic Typesetting" panose="03020402040406030203" pitchFamily="66" charset="-78"/>
              </a:rPr>
              <a:t>0.6</a:t>
            </a:r>
            <a:r>
              <a:rPr lang="fa-IR" sz="1400" dirty="0" smtClean="0">
                <a:latin typeface="Arabic Typesetting" panose="03020402040406030203" pitchFamily="66" charset="-78"/>
              </a:rPr>
              <a:t> </a:t>
            </a:r>
            <a:r>
              <a:rPr lang="fa-IR" sz="1400" dirty="0">
                <a:latin typeface="Arabic Typesetting" panose="03020402040406030203" pitchFamily="66" charset="-78"/>
              </a:rPr>
              <a:t>میلیون دلار می باشد و از خروج ارز سالانه معادل </a:t>
            </a:r>
            <a:r>
              <a:rPr lang="en-US" sz="1400" dirty="0" smtClean="0">
                <a:latin typeface="Arabic Typesetting" panose="03020402040406030203" pitchFamily="66" charset="-78"/>
              </a:rPr>
              <a:t>1.3</a:t>
            </a:r>
            <a:r>
              <a:rPr lang="fa-IR" sz="1400" dirty="0" smtClean="0">
                <a:latin typeface="Arabic Typesetting" panose="03020402040406030203" pitchFamily="66" charset="-78"/>
              </a:rPr>
              <a:t> </a:t>
            </a:r>
            <a:r>
              <a:rPr lang="fa-IR" sz="1400" dirty="0">
                <a:latin typeface="Arabic Typesetting" panose="03020402040406030203" pitchFamily="66" charset="-78"/>
              </a:rPr>
              <a:t>میلیون دلارجهت واردات لوله 5 لایه صرفه جویی اقتصادی خواهد داشت.</a:t>
            </a:r>
            <a:endParaRPr lang="en-US" sz="1400" dirty="0">
              <a:latin typeface="Arabic Typesetting" panose="03020402040406030203" pitchFamily="66" charset="-78"/>
            </a:endParaRPr>
          </a:p>
          <a:p>
            <a:pPr algn="just" rtl="1"/>
            <a:r>
              <a:rPr lang="fa-IR" sz="1400" dirty="0">
                <a:latin typeface="Arabic Typesetting" panose="03020402040406030203" pitchFamily="66" charset="-78"/>
              </a:rPr>
              <a:t>انواع مواد پلی آمید و پلی اورتان مصرفی دراین خط بدلیل عدم تولید توسط پتروشیمی های ایران تماما وارداتی می باشند.</a:t>
            </a:r>
          </a:p>
          <a:p>
            <a:pPr algn="just" rtl="1"/>
            <a:endParaRPr lang="en-US" sz="1400" dirty="0">
              <a:latin typeface="Arabic Typesetting" panose="03020402040406030203" pitchFamily="66" charset="-78"/>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419622"/>
            <a:ext cx="2808312" cy="18156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3316233"/>
            <a:ext cx="2999006" cy="154151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Picture 15" descr="Untitled.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26604" b="40453"/>
          <a:stretch>
            <a:fillRect/>
          </a:stretch>
        </p:blipFill>
        <p:spPr bwMode="auto">
          <a:xfrm>
            <a:off x="8073982" y="196129"/>
            <a:ext cx="724618" cy="74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txBox="1">
            <a:spLocks/>
          </p:cNvSpPr>
          <p:nvPr/>
        </p:nvSpPr>
        <p:spPr>
          <a:xfrm>
            <a:off x="609600" y="118110"/>
            <a:ext cx="8153400" cy="1005840"/>
          </a:xfrm>
          <a:prstGeom prst="rect">
            <a:avLst/>
          </a:prstGeom>
        </p:spPr>
        <p:txBody>
          <a:bodyPr vert="horz" anchor="b">
            <a:normAutofit/>
          </a:bodyPr>
          <a:lstStyle>
            <a:lvl1pPr algn="ctr" rtl="1" eaLnBrk="1" latinLnBrk="0" hangingPunct="1">
              <a:spcBef>
                <a:spcPct val="0"/>
              </a:spcBef>
              <a:buNone/>
              <a:defRPr kumimoji="0" sz="4200" kern="1200">
                <a:solidFill>
                  <a:schemeClr val="tx2"/>
                </a:solidFill>
                <a:latin typeface="+mj-lt"/>
                <a:ea typeface="+mj-ea"/>
                <a:cs typeface="B Nazanin" panose="00000400000000000000" pitchFamily="2" charset="-78"/>
              </a:defRPr>
            </a:lvl1pPr>
            <a:extLst/>
          </a:lstStyle>
          <a:p>
            <a:r>
              <a:rPr lang="fa-IR"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خط تولید لوله پلی آمید تکنولوژی شرکت مایلفر سوئیس</a:t>
            </a:r>
            <a:endParaRPr lang="en-US"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spTree>
    <p:extLst>
      <p:ext uri="{BB962C8B-B14F-4D97-AF65-F5344CB8AC3E}">
        <p14:creationId xmlns:p14="http://schemas.microsoft.com/office/powerpoint/2010/main" val="4396872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fa-IR"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پروژه لوله های </a:t>
            </a:r>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ترمز</a:t>
            </a:r>
            <a:b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
            </a:r>
            <a:b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endParaRPr lang="en-US"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sp>
        <p:nvSpPr>
          <p:cNvPr id="8" name="Text Placeholder 7"/>
          <p:cNvSpPr>
            <a:spLocks noGrp="1"/>
          </p:cNvSpPr>
          <p:nvPr>
            <p:ph sz="quarter" idx="13"/>
          </p:nvPr>
        </p:nvSpPr>
        <p:spPr>
          <a:xfrm>
            <a:off x="4755003" y="1430926"/>
            <a:ext cx="3886200" cy="3268624"/>
          </a:xfrm>
          <a:prstGeom prst="rect">
            <a:avLst/>
          </a:prstGeom>
        </p:spPr>
        <p:txBody>
          <a:bodyPr>
            <a:normAutofit fontScale="47500" lnSpcReduction="20000"/>
          </a:bodyPr>
          <a:lstStyle/>
          <a:p>
            <a:pPr algn="just" rtl="1"/>
            <a:r>
              <a:rPr lang="fa-IR" dirty="0" smtClean="0"/>
              <a:t>مجموعه لوله های ترمز خودرو شامل لوله های زیر بدنه ترمز، محفظه ترمز و برگشت بخارات بنزین می باشد.</a:t>
            </a:r>
          </a:p>
          <a:p>
            <a:pPr algn="just" rtl="1"/>
            <a:r>
              <a:rPr lang="fa-IR" dirty="0" smtClean="0"/>
              <a:t>جنس لوله ترمز تمام خودرو های ساخت داخل اعم از خانواده پژو، سمند، پرايد، تیبا و رنو فلزی دو جداره و تک جداره با روکش </a:t>
            </a:r>
            <a:r>
              <a:rPr lang="en-US" dirty="0" smtClean="0"/>
              <a:t>PVF</a:t>
            </a:r>
            <a:r>
              <a:rPr lang="fa-IR" dirty="0" smtClean="0"/>
              <a:t> می باشد.</a:t>
            </a:r>
          </a:p>
          <a:p>
            <a:pPr algn="just" rtl="1"/>
            <a:r>
              <a:rPr lang="fa-IR" dirty="0" smtClean="0"/>
              <a:t>تکنولوژی فرم دهی لوله ها به صورت دستی و </a:t>
            </a:r>
            <a:r>
              <a:rPr lang="en-US" dirty="0" smtClean="0"/>
              <a:t>CNC</a:t>
            </a:r>
            <a:r>
              <a:rPr lang="fa-IR" dirty="0" smtClean="0"/>
              <a:t> می باشد.</a:t>
            </a:r>
          </a:p>
          <a:p>
            <a:pPr algn="just" rtl="1"/>
            <a:r>
              <a:rPr lang="fa-IR" dirty="0" smtClean="0"/>
              <a:t>با ورود شرکت پارساياران خراسان به بازار لوله های ترمز سبد کالای این شرکت جهت مجموعه سازی لوله های سوخت و ترمز تکمیل گردیده است.</a:t>
            </a:r>
          </a:p>
          <a:p>
            <a:pPr algn="just" rtl="1"/>
            <a:r>
              <a:rPr lang="fa-IR" dirty="0" smtClean="0"/>
              <a:t>پروژه لوله ترمز با تولید لوله های ترمز تیبا ماندو از آذرماه سال 96 تعریف و تولید انبوه آن مشتمل بر 8 شماره فنی از خرداد ماه سال 97 آغاز خواهد شد، توسعه سبد محصول در این حوزه به ترتیب بروی خودرو پراید و سپس ورود به مارکت شرکت ایران خودرو خراسان و رنو خواهد بود.</a:t>
            </a:r>
            <a:endParaRPr lang="en-US" dirty="0"/>
          </a:p>
        </p:txBody>
      </p:sp>
      <p:pic>
        <p:nvPicPr>
          <p:cNvPr id="9" name="Picture 8"/>
          <p:cNvPicPr>
            <a:picLocks noChangeAspect="1"/>
          </p:cNvPicPr>
          <p:nvPr/>
        </p:nvPicPr>
        <p:blipFill>
          <a:blip r:embed="rId2"/>
          <a:stretch>
            <a:fillRect/>
          </a:stretch>
        </p:blipFill>
        <p:spPr>
          <a:xfrm>
            <a:off x="2187298" y="3309195"/>
            <a:ext cx="2359003" cy="13769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430926"/>
            <a:ext cx="2151386" cy="16135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6" y="3143882"/>
            <a:ext cx="2350260" cy="176269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9716" y="1411749"/>
            <a:ext cx="2146196" cy="16096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Picture 15" descr="Untitled.jp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26604" b="40453"/>
          <a:stretch>
            <a:fillRect/>
          </a:stretch>
        </p:blipFill>
        <p:spPr bwMode="auto">
          <a:xfrm>
            <a:off x="8073982" y="196129"/>
            <a:ext cx="724618" cy="74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vanmansales.co.uk/media/djcatalog2/images/category/0/peugeot_f.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70635" y="583341"/>
            <a:ext cx="734899" cy="5354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abipic.com/wp-content/uploads/2011/12/Iran_Khodro.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6431" y="618697"/>
            <a:ext cx="511716" cy="5117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236716" y="618877"/>
            <a:ext cx="631906" cy="473930"/>
          </a:xfrm>
          <a:prstGeom prst="rect">
            <a:avLst/>
          </a:prstGeom>
        </p:spPr>
      </p:pic>
      <p:pic>
        <p:nvPicPr>
          <p:cNvPr id="18" name="Picture 2" descr="Image result for saipa citroen"/>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928278" y="618878"/>
            <a:ext cx="847349" cy="4999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mage result for saip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6524" y="618697"/>
            <a:ext cx="524870" cy="524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3448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پروژه لوله های سوخت </a:t>
            </a:r>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سیتروئن</a:t>
            </a:r>
            <a:b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endParaRPr lang="en-US"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sp>
        <p:nvSpPr>
          <p:cNvPr id="4" name="Text Placeholder 3"/>
          <p:cNvSpPr>
            <a:spLocks noGrp="1"/>
          </p:cNvSpPr>
          <p:nvPr>
            <p:ph sz="quarter" idx="13"/>
          </p:nvPr>
        </p:nvSpPr>
        <p:spPr>
          <a:xfrm>
            <a:off x="4912400" y="1373590"/>
            <a:ext cx="3886200" cy="3268624"/>
          </a:xfrm>
          <a:prstGeom prst="rect">
            <a:avLst/>
          </a:prstGeom>
        </p:spPr>
        <p:txBody>
          <a:bodyPr>
            <a:normAutofit/>
          </a:bodyPr>
          <a:lstStyle/>
          <a:p>
            <a:pPr algn="just" rtl="1"/>
            <a:r>
              <a:rPr lang="fa-IR" sz="1400" dirty="0"/>
              <a:t>شرکت پارساياران خراسان با انعقاد قرارداد تولید لوله های سوخت 3 مدل از خودرو های شرکت سایپا-سیتروئن با سهم بازار 100% توانست جایگاه خود را به عنوان یکی از شرکت های قابل اطمینان برای خودروسازان خارجی در حوزه تولید قطعات ایمنی تثبیت نماید.  </a:t>
            </a:r>
          </a:p>
          <a:p>
            <a:pPr algn="just" rtl="1"/>
            <a:r>
              <a:rPr lang="fa-IR" sz="1400" dirty="0"/>
              <a:t>از قطعات قرارداد شده با شرکت سایپا-سیتروئن که مشتمل بر 6 شماره فنی می باشد، 2 شماره فنی لوله های زیر بدنه رفت و برگشت سوخت و 4 شماره فنی مربوط به لوله های پلی آمید رادیاتور می باشد.</a:t>
            </a:r>
          </a:p>
          <a:p>
            <a:pPr algn="just" rtl="1"/>
            <a:r>
              <a:rPr lang="fa-IR" sz="1400" dirty="0"/>
              <a:t>در حال حاضر شرکت پارساياران خراسان علاوه بر تامین نیاز خوردوسازان داخلی، تامین کننده 100% لوله های سوخت خودروهای رنو و سیتروئن  می باشد.</a:t>
            </a:r>
            <a:endParaRPr lang="en-US" sz="1400" dirty="0"/>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07504" y="1457933"/>
            <a:ext cx="1724811" cy="129360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779538" y="1464121"/>
            <a:ext cx="1668859" cy="12516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2843808" y="3016636"/>
            <a:ext cx="1676447" cy="12573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2930957"/>
            <a:ext cx="2798981" cy="191881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Picture 15" descr="Untitled.jpg"/>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r="26604" b="40453"/>
          <a:stretch>
            <a:fillRect/>
          </a:stretch>
        </p:blipFill>
        <p:spPr bwMode="auto">
          <a:xfrm>
            <a:off x="8073982" y="196129"/>
            <a:ext cx="724618" cy="74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Image result for saip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34390" y="700616"/>
            <a:ext cx="427074" cy="4270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1507206999909_saip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35896" y="682211"/>
            <a:ext cx="1021817" cy="47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01752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ctr" rtl="1">
              <a:spcBef>
                <a:spcPct val="0"/>
              </a:spcBef>
            </a:pPr>
            <a:r>
              <a:rPr lang="fa-IR"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پروژه تولید  </a:t>
            </a:r>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چسب شیشه</a:t>
            </a:r>
            <a:b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endParaRPr lang="en-US"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sp>
        <p:nvSpPr>
          <p:cNvPr id="4" name="Text Placeholder 3"/>
          <p:cNvSpPr>
            <a:spLocks noGrp="1"/>
          </p:cNvSpPr>
          <p:nvPr>
            <p:ph sz="quarter" idx="13"/>
          </p:nvPr>
        </p:nvSpPr>
        <p:spPr>
          <a:xfrm>
            <a:off x="4912400" y="1373590"/>
            <a:ext cx="3886200" cy="3268624"/>
          </a:xfrm>
          <a:prstGeom prst="rect">
            <a:avLst/>
          </a:prstGeom>
        </p:spPr>
        <p:txBody>
          <a:bodyPr>
            <a:normAutofit/>
          </a:bodyPr>
          <a:lstStyle/>
          <a:p>
            <a:pPr algn="just"/>
            <a:r>
              <a:rPr lang="fa-IR" sz="1400" b="1" u="sng" dirty="0" smtClean="0"/>
              <a:t>واحد تولیدی </a:t>
            </a:r>
          </a:p>
          <a:p>
            <a:pPr lvl="1" algn="just"/>
            <a:r>
              <a:rPr lang="en-GB" sz="1100" b="1" u="sng" dirty="0" smtClean="0"/>
              <a:t>Plant </a:t>
            </a:r>
            <a:r>
              <a:rPr lang="en-GB" sz="1100" b="1" u="sng" dirty="0"/>
              <a:t>for the production of </a:t>
            </a:r>
            <a:r>
              <a:rPr lang="en-GB" sz="1100" b="1" u="sng" dirty="0" smtClean="0"/>
              <a:t>1-K-PUR-sealants</a:t>
            </a:r>
            <a:endParaRPr lang="en-US" sz="1100" dirty="0"/>
          </a:p>
        </p:txBody>
      </p:sp>
      <p:pic>
        <p:nvPicPr>
          <p:cNvPr id="1026"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4474" y="192404"/>
            <a:ext cx="15049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467544" y="1491630"/>
            <a:ext cx="2569317" cy="3193442"/>
          </a:xfrm>
          <a:prstGeom prst="rect">
            <a:avLst/>
          </a:prstGeom>
        </p:spPr>
      </p:pic>
      <p:sp>
        <p:nvSpPr>
          <p:cNvPr id="13" name="Rectangle 4"/>
          <p:cNvSpPr>
            <a:spLocks noChangeArrowheads="1"/>
          </p:cNvSpPr>
          <p:nvPr/>
        </p:nvSpPr>
        <p:spPr bwMode="auto">
          <a:xfrm flipV="1">
            <a:off x="5816828" y="-12978"/>
            <a:ext cx="36229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2147263"/>
            <a:ext cx="2744485" cy="198948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ewsneu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4994" y="3018485"/>
            <a:ext cx="2493606" cy="187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2923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برنامه سرمایه گذاری در سال 97</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338997434"/>
              </p:ext>
            </p:extLst>
          </p:nvPr>
        </p:nvGraphicFramePr>
        <p:xfrm>
          <a:off x="1115615" y="1352550"/>
          <a:ext cx="7128792" cy="3650160"/>
        </p:xfrm>
        <a:graphic>
          <a:graphicData uri="http://schemas.openxmlformats.org/drawingml/2006/table">
            <a:tbl>
              <a:tblPr rtl="1"/>
              <a:tblGrid>
                <a:gridCol w="1142317"/>
                <a:gridCol w="3999128"/>
                <a:gridCol w="1987347"/>
              </a:tblGrid>
              <a:tr h="448340">
                <a:tc>
                  <a:txBody>
                    <a:bodyPr/>
                    <a:lstStyle/>
                    <a:p>
                      <a:pPr algn="ctr" rtl="1" fontAlgn="ctr"/>
                      <a:r>
                        <a:rPr lang="fa-IR" sz="1100" b="1" i="0" u="none" strike="noStrike" dirty="0">
                          <a:solidFill>
                            <a:srgbClr val="000000"/>
                          </a:solidFill>
                          <a:effectLst/>
                          <a:latin typeface="B Nazanin" panose="00000400000000000000" pitchFamily="2" charset="-78"/>
                          <a:cs typeface="B Nazanin" panose="00000400000000000000" pitchFamily="2" charset="-78"/>
                        </a:rPr>
                        <a:t>نام شرکت </a:t>
                      </a: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rtl="1" fontAlgn="ctr"/>
                      <a:r>
                        <a:rPr lang="fa-IR" sz="1100" b="1" i="0" u="none" strike="noStrike">
                          <a:solidFill>
                            <a:srgbClr val="000000"/>
                          </a:solidFill>
                          <a:effectLst/>
                          <a:latin typeface="B Nazanin" panose="00000400000000000000" pitchFamily="2" charset="-78"/>
                          <a:cs typeface="B Nazanin" panose="00000400000000000000" pitchFamily="2" charset="-78"/>
                        </a:rPr>
                        <a:t>عنـــــــــــوان پروژه </a:t>
                      </a: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rtl="1" fontAlgn="ctr"/>
                      <a:r>
                        <a:rPr lang="fa-IR" sz="1100" b="1" i="0" u="none" strike="noStrike">
                          <a:solidFill>
                            <a:srgbClr val="000000"/>
                          </a:solidFill>
                          <a:effectLst/>
                          <a:latin typeface="B Nazanin" panose="00000400000000000000" pitchFamily="2" charset="-78"/>
                          <a:cs typeface="B Nazanin" panose="00000400000000000000" pitchFamily="2" charset="-78"/>
                        </a:rPr>
                        <a:t>سرمایه گذاری مورد نیاز </a:t>
                      </a:r>
                      <a:br>
                        <a:rPr lang="fa-IR" sz="1100" b="1" i="0" u="none" strike="noStrike">
                          <a:solidFill>
                            <a:srgbClr val="000000"/>
                          </a:solidFill>
                          <a:effectLst/>
                          <a:latin typeface="B Nazanin" panose="00000400000000000000" pitchFamily="2" charset="-78"/>
                          <a:cs typeface="B Nazanin" panose="00000400000000000000" pitchFamily="2" charset="-78"/>
                        </a:rPr>
                      </a:br>
                      <a:r>
                        <a:rPr lang="fa-IR" sz="1100" b="1" i="0" u="none" strike="noStrike">
                          <a:solidFill>
                            <a:srgbClr val="000000"/>
                          </a:solidFill>
                          <a:effectLst/>
                          <a:latin typeface="B Nazanin" panose="00000400000000000000" pitchFamily="2" charset="-78"/>
                          <a:cs typeface="B Nazanin" panose="00000400000000000000" pitchFamily="2" charset="-78"/>
                        </a:rPr>
                        <a:t>(میلیارد ریال)</a:t>
                      </a:r>
                      <a:br>
                        <a:rPr lang="fa-IR" sz="1100" b="1" i="0" u="none" strike="noStrike">
                          <a:solidFill>
                            <a:srgbClr val="000000"/>
                          </a:solidFill>
                          <a:effectLst/>
                          <a:latin typeface="B Nazanin" panose="00000400000000000000" pitchFamily="2" charset="-78"/>
                          <a:cs typeface="B Nazanin" panose="00000400000000000000" pitchFamily="2" charset="-78"/>
                        </a:rPr>
                      </a:br>
                      <a:r>
                        <a:rPr lang="fa-IR" sz="1100" b="1" i="0" u="none" strike="noStrike">
                          <a:solidFill>
                            <a:srgbClr val="000000"/>
                          </a:solidFill>
                          <a:effectLst/>
                          <a:latin typeface="B Nazanin" panose="00000400000000000000" pitchFamily="2" charset="-78"/>
                          <a:cs typeface="B Nazanin" panose="00000400000000000000" pitchFamily="2" charset="-78"/>
                        </a:rPr>
                        <a:t>در سال 1397</a:t>
                      </a: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r>
              <a:tr h="444475">
                <a:tc>
                  <a:txBody>
                    <a:bodyPr/>
                    <a:lstStyle/>
                    <a:p>
                      <a:pPr algn="ctr" rtl="1" fontAlgn="ctr"/>
                      <a:r>
                        <a:rPr lang="fa-IR" sz="1100" b="1" i="0" u="none" strike="noStrike">
                          <a:solidFill>
                            <a:srgbClr val="000000"/>
                          </a:solidFill>
                          <a:effectLst/>
                          <a:latin typeface="B Nazanin" panose="00000400000000000000" pitchFamily="2" charset="-78"/>
                          <a:cs typeface="B Nazanin" panose="00000400000000000000" pitchFamily="2" charset="-78"/>
                        </a:rPr>
                        <a:t>پارت لاستیک</a:t>
                      </a: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rtl="1" fontAlgn="ctr"/>
                      <a:r>
                        <a:rPr lang="fa-IR" sz="1000" b="1" i="0" u="none" strike="noStrike" dirty="0" smtClean="0">
                          <a:solidFill>
                            <a:srgbClr val="000000"/>
                          </a:solidFill>
                          <a:effectLst/>
                          <a:latin typeface="B Nazanin" panose="00000400000000000000" pitchFamily="2" charset="-78"/>
                          <a:cs typeface="B Nazanin" panose="00000400000000000000" pitchFamily="2" charset="-78"/>
                        </a:rPr>
                        <a:t>تولید برف پاکن انواع خودرو ، تولید تسمه انواع خودرو</a:t>
                      </a:r>
                    </a:p>
                    <a:p>
                      <a:pPr algn="ctr" rtl="1" fontAlgn="ctr"/>
                      <a:r>
                        <a:rPr lang="fa-IR" sz="1000" b="1" i="0" u="none" strike="noStrike" dirty="0" smtClean="0">
                          <a:solidFill>
                            <a:srgbClr val="000000"/>
                          </a:solidFill>
                          <a:effectLst/>
                          <a:latin typeface="B Nazanin" panose="00000400000000000000" pitchFamily="2" charset="-78"/>
                          <a:cs typeface="B Nazanin" panose="00000400000000000000" pitchFamily="2" charset="-78"/>
                        </a:rPr>
                        <a:t>تولید طبق مثلثی انواع خودرو</a:t>
                      </a:r>
                    </a:p>
                    <a:p>
                      <a:pPr algn="ctr" rtl="1" fontAlgn="ctr"/>
                      <a:r>
                        <a:rPr lang="fa-IR" sz="1000" b="1" i="0" u="none" strike="noStrike" dirty="0" smtClean="0">
                          <a:solidFill>
                            <a:srgbClr val="000000"/>
                          </a:solidFill>
                          <a:effectLst/>
                          <a:latin typeface="B Nazanin" panose="00000400000000000000" pitchFamily="2" charset="-78"/>
                          <a:cs typeface="B Nazanin" panose="00000400000000000000" pitchFamily="2" charset="-78"/>
                        </a:rPr>
                        <a:t>تولید ضربه گیر پلی اورتان</a:t>
                      </a:r>
                      <a:endParaRPr lang="fa-IR" sz="1100" b="1" i="0" u="none" strike="noStrike" dirty="0">
                        <a:solidFill>
                          <a:srgbClr val="000000"/>
                        </a:solidFill>
                        <a:effectLst/>
                        <a:latin typeface="B Nazanin" panose="00000400000000000000" pitchFamily="2" charset="-78"/>
                        <a:cs typeface="B Nazanin" panose="00000400000000000000" pitchFamily="2" charset="-78"/>
                      </a:endParaRP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1" i="0" u="none" strike="noStrike" dirty="0">
                          <a:solidFill>
                            <a:srgbClr val="000000"/>
                          </a:solidFill>
                          <a:effectLst/>
                          <a:latin typeface="B Nazanin" panose="00000400000000000000" pitchFamily="2" charset="-78"/>
                          <a:cs typeface="B Nazanin" panose="00000400000000000000" pitchFamily="2" charset="-78"/>
                        </a:rPr>
                        <a:t>280</a:t>
                      </a: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4475">
                <a:tc>
                  <a:txBody>
                    <a:bodyPr/>
                    <a:lstStyle/>
                    <a:p>
                      <a:pPr algn="ctr" rtl="1" fontAlgn="ctr"/>
                      <a:r>
                        <a:rPr lang="fa-IR" sz="1100" b="1" i="0" u="none" strike="noStrike">
                          <a:solidFill>
                            <a:srgbClr val="000000"/>
                          </a:solidFill>
                          <a:effectLst/>
                          <a:latin typeface="B Nazanin" panose="00000400000000000000" pitchFamily="2" charset="-78"/>
                          <a:cs typeface="B Nazanin" panose="00000400000000000000" pitchFamily="2" charset="-78"/>
                        </a:rPr>
                        <a:t>عایق خودرو</a:t>
                      </a: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rtl="1" fontAlgn="ctr"/>
                      <a:r>
                        <a:rPr lang="fa-IR" sz="1100" b="1" i="0" u="none" strike="noStrike">
                          <a:solidFill>
                            <a:srgbClr val="000000"/>
                          </a:solidFill>
                          <a:effectLst/>
                          <a:latin typeface="B Nazanin" panose="00000400000000000000" pitchFamily="2" charset="-78"/>
                          <a:cs typeface="B Nazanin" panose="00000400000000000000" pitchFamily="2" charset="-78"/>
                        </a:rPr>
                        <a:t>عایقهای موکت خودرو 208 ،2008 </a:t>
                      </a:r>
                      <a:br>
                        <a:rPr lang="fa-IR" sz="1100" b="1" i="0" u="none" strike="noStrike">
                          <a:solidFill>
                            <a:srgbClr val="000000"/>
                          </a:solidFill>
                          <a:effectLst/>
                          <a:latin typeface="B Nazanin" panose="00000400000000000000" pitchFamily="2" charset="-78"/>
                          <a:cs typeface="B Nazanin" panose="00000400000000000000" pitchFamily="2" charset="-78"/>
                        </a:rPr>
                      </a:br>
                      <a:r>
                        <a:rPr lang="fa-IR" sz="1100" b="1" i="0" u="none" strike="noStrike">
                          <a:solidFill>
                            <a:srgbClr val="000000"/>
                          </a:solidFill>
                          <a:effectLst/>
                          <a:latin typeface="B Nazanin" panose="00000400000000000000" pitchFamily="2" charset="-78"/>
                          <a:cs typeface="B Nazanin" panose="00000400000000000000" pitchFamily="2" charset="-78"/>
                        </a:rPr>
                        <a:t>عایق سقف خودروهای 405 و 208 </a:t>
                      </a:r>
                      <a:br>
                        <a:rPr lang="fa-IR" sz="1100" b="1" i="0" u="none" strike="noStrike">
                          <a:solidFill>
                            <a:srgbClr val="000000"/>
                          </a:solidFill>
                          <a:effectLst/>
                          <a:latin typeface="B Nazanin" panose="00000400000000000000" pitchFamily="2" charset="-78"/>
                          <a:cs typeface="B Nazanin" panose="00000400000000000000" pitchFamily="2" charset="-78"/>
                        </a:rPr>
                      </a:br>
                      <a:r>
                        <a:rPr lang="fa-IR" sz="1100" b="1" i="0" u="none" strike="noStrike">
                          <a:solidFill>
                            <a:srgbClr val="000000"/>
                          </a:solidFill>
                          <a:effectLst/>
                          <a:latin typeface="B Nazanin" panose="00000400000000000000" pitchFamily="2" charset="-78"/>
                          <a:cs typeface="B Nazanin" panose="00000400000000000000" pitchFamily="2" charset="-78"/>
                        </a:rPr>
                        <a:t>کاتالیست</a:t>
                      </a: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1" i="0" u="none" strike="noStrike">
                          <a:solidFill>
                            <a:srgbClr val="000000"/>
                          </a:solidFill>
                          <a:effectLst/>
                          <a:latin typeface="B Nazanin" panose="00000400000000000000" pitchFamily="2" charset="-78"/>
                          <a:cs typeface="B Nazanin" panose="00000400000000000000" pitchFamily="2" charset="-78"/>
                        </a:rPr>
                        <a:t>250</a:t>
                      </a: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4475">
                <a:tc>
                  <a:txBody>
                    <a:bodyPr/>
                    <a:lstStyle/>
                    <a:p>
                      <a:pPr algn="ctr" rtl="1" fontAlgn="ctr"/>
                      <a:r>
                        <a:rPr lang="fa-IR" sz="1100" b="1" i="0" u="none" strike="noStrike">
                          <a:solidFill>
                            <a:srgbClr val="000000"/>
                          </a:solidFill>
                          <a:effectLst/>
                          <a:latin typeface="B Nazanin" panose="00000400000000000000" pitchFamily="2" charset="-78"/>
                          <a:cs typeface="B Nazanin" panose="00000400000000000000" pitchFamily="2" charset="-78"/>
                        </a:rPr>
                        <a:t>پویاگستر</a:t>
                      </a: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rtl="1" fontAlgn="ctr"/>
                      <a:r>
                        <a:rPr lang="fa-IR" sz="1100" b="1" i="0" u="none" strike="noStrike">
                          <a:solidFill>
                            <a:srgbClr val="000000"/>
                          </a:solidFill>
                          <a:effectLst/>
                          <a:latin typeface="B Nazanin" panose="00000400000000000000" pitchFamily="2" charset="-78"/>
                          <a:cs typeface="B Nazanin" panose="00000400000000000000" pitchFamily="2" charset="-78"/>
                        </a:rPr>
                        <a:t>باک پلیمری خودرو تیبا و ساینا و برلیانس </a:t>
                      </a:r>
                      <a:br>
                        <a:rPr lang="fa-IR" sz="1100" b="1" i="0" u="none" strike="noStrike">
                          <a:solidFill>
                            <a:srgbClr val="000000"/>
                          </a:solidFill>
                          <a:effectLst/>
                          <a:latin typeface="B Nazanin" panose="00000400000000000000" pitchFamily="2" charset="-78"/>
                          <a:cs typeface="B Nazanin" panose="00000400000000000000" pitchFamily="2" charset="-78"/>
                        </a:rPr>
                      </a:br>
                      <a:r>
                        <a:rPr lang="fa-IR" sz="1100" b="1" i="0" u="none" strike="noStrike">
                          <a:solidFill>
                            <a:srgbClr val="000000"/>
                          </a:solidFill>
                          <a:effectLst/>
                          <a:latin typeface="B Nazanin" panose="00000400000000000000" pitchFamily="2" charset="-78"/>
                          <a:cs typeface="B Nazanin" panose="00000400000000000000" pitchFamily="2" charset="-78"/>
                        </a:rPr>
                        <a:t>نوارهای آب بندی خودروهای: 301 ،208، 2008 ، سیتروئن ، برلیانس و رنو ساندرو ، دانگ فنگ</a:t>
                      </a: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1" i="0" u="none" strike="noStrike">
                          <a:solidFill>
                            <a:srgbClr val="000000"/>
                          </a:solidFill>
                          <a:effectLst/>
                          <a:latin typeface="B Nazanin" panose="00000400000000000000" pitchFamily="2" charset="-78"/>
                          <a:cs typeface="B Nazanin" panose="00000400000000000000" pitchFamily="2" charset="-78"/>
                        </a:rPr>
                        <a:t>300</a:t>
                      </a: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4475">
                <a:tc>
                  <a:txBody>
                    <a:bodyPr/>
                    <a:lstStyle/>
                    <a:p>
                      <a:pPr algn="ctr" rtl="1" fontAlgn="ctr"/>
                      <a:r>
                        <a:rPr lang="fa-IR" sz="1100" b="1" i="0" u="none" strike="noStrike">
                          <a:solidFill>
                            <a:srgbClr val="000000"/>
                          </a:solidFill>
                          <a:effectLst/>
                          <a:latin typeface="B Nazanin" panose="00000400000000000000" pitchFamily="2" charset="-78"/>
                          <a:cs typeface="B Nazanin" panose="00000400000000000000" pitchFamily="2" charset="-78"/>
                        </a:rPr>
                        <a:t>رینگ سازی</a:t>
                      </a: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rtl="1" fontAlgn="ctr"/>
                      <a:r>
                        <a:rPr lang="fa-IR" sz="1100" b="1" i="0" u="none" strike="noStrike">
                          <a:solidFill>
                            <a:srgbClr val="000000"/>
                          </a:solidFill>
                          <a:effectLst/>
                          <a:latin typeface="B Nazanin" panose="00000400000000000000" pitchFamily="2" charset="-78"/>
                          <a:cs typeface="B Nazanin" panose="00000400000000000000" pitchFamily="2" charset="-78"/>
                        </a:rPr>
                        <a:t>تایر خودرو </a:t>
                      </a:r>
                      <a:br>
                        <a:rPr lang="fa-IR" sz="1100" b="1" i="0" u="none" strike="noStrike">
                          <a:solidFill>
                            <a:srgbClr val="000000"/>
                          </a:solidFill>
                          <a:effectLst/>
                          <a:latin typeface="B Nazanin" panose="00000400000000000000" pitchFamily="2" charset="-78"/>
                          <a:cs typeface="B Nazanin" panose="00000400000000000000" pitchFamily="2" charset="-78"/>
                        </a:rPr>
                      </a:br>
                      <a:r>
                        <a:rPr lang="fa-IR" sz="1100" b="1" i="0" u="none" strike="noStrike">
                          <a:solidFill>
                            <a:srgbClr val="000000"/>
                          </a:solidFill>
                          <a:effectLst/>
                          <a:latin typeface="B Nazanin" panose="00000400000000000000" pitchFamily="2" charset="-78"/>
                          <a:cs typeface="B Nazanin" panose="00000400000000000000" pitchFamily="2" charset="-78"/>
                        </a:rPr>
                        <a:t>رینگ آلومینیومی</a:t>
                      </a: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1" i="0" u="none" strike="noStrike" dirty="0">
                          <a:solidFill>
                            <a:srgbClr val="000000"/>
                          </a:solidFill>
                          <a:effectLst/>
                          <a:latin typeface="B Nazanin" panose="00000400000000000000" pitchFamily="2" charset="-78"/>
                          <a:cs typeface="B Nazanin" panose="00000400000000000000" pitchFamily="2" charset="-78"/>
                        </a:rPr>
                        <a:t>1200</a:t>
                      </a: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4475">
                <a:tc>
                  <a:txBody>
                    <a:bodyPr/>
                    <a:lstStyle/>
                    <a:p>
                      <a:pPr algn="ctr" rtl="1" fontAlgn="ctr"/>
                      <a:r>
                        <a:rPr lang="fa-IR" sz="1100" b="1" i="0" u="none" strike="noStrike">
                          <a:solidFill>
                            <a:srgbClr val="000000"/>
                          </a:solidFill>
                          <a:effectLst/>
                          <a:latin typeface="B Nazanin" panose="00000400000000000000" pitchFamily="2" charset="-78"/>
                          <a:cs typeface="B Nazanin" panose="00000400000000000000" pitchFamily="2" charset="-78"/>
                        </a:rPr>
                        <a:t>بسپارتابان</a:t>
                      </a: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rtl="1" fontAlgn="ctr"/>
                      <a:r>
                        <a:rPr lang="fa-IR" sz="1100" b="1" i="0" u="none" strike="noStrike">
                          <a:solidFill>
                            <a:srgbClr val="000000"/>
                          </a:solidFill>
                          <a:effectLst/>
                          <a:latin typeface="B Nazanin" panose="00000400000000000000" pitchFamily="2" charset="-78"/>
                          <a:cs typeface="B Nazanin" panose="00000400000000000000" pitchFamily="2" charset="-78"/>
                        </a:rPr>
                        <a:t>شیلنگ های فشار قوی خودرو </a:t>
                      </a:r>
                      <a:r>
                        <a:rPr lang="fa-IR" sz="1000" b="1" i="0" u="none" strike="noStrike">
                          <a:solidFill>
                            <a:srgbClr val="000000"/>
                          </a:solidFill>
                          <a:effectLst/>
                          <a:latin typeface="B Nazanin" panose="00000400000000000000" pitchFamily="2" charset="-78"/>
                          <a:cs typeface="B Nazanin" panose="00000400000000000000" pitchFamily="2" charset="-78"/>
                        </a:rPr>
                        <a:t>(</a:t>
                      </a:r>
                      <a:r>
                        <a:rPr lang="en-US" sz="1000" b="1" i="0" u="none" strike="noStrike">
                          <a:solidFill>
                            <a:srgbClr val="000000"/>
                          </a:solidFill>
                          <a:effectLst/>
                          <a:latin typeface="B Nazanin" panose="00000400000000000000" pitchFamily="2" charset="-78"/>
                          <a:cs typeface="B Nazanin" panose="00000400000000000000" pitchFamily="2" charset="-78"/>
                        </a:rPr>
                        <a:t>Air Condition)</a:t>
                      </a:r>
                      <a:r>
                        <a:rPr lang="en-US" sz="1100" b="1" i="0" u="none" strike="noStrike">
                          <a:solidFill>
                            <a:srgbClr val="000000"/>
                          </a:solidFill>
                          <a:effectLst/>
                          <a:latin typeface="B Nazanin" panose="00000400000000000000" pitchFamily="2" charset="-78"/>
                          <a:cs typeface="B Nazanin" panose="00000400000000000000" pitchFamily="2" charset="-78"/>
                        </a:rPr>
                        <a:t/>
                      </a:r>
                      <a:br>
                        <a:rPr lang="en-US" sz="1100" b="1" i="0" u="none" strike="noStrike">
                          <a:solidFill>
                            <a:srgbClr val="000000"/>
                          </a:solidFill>
                          <a:effectLst/>
                          <a:latin typeface="B Nazanin" panose="00000400000000000000" pitchFamily="2" charset="-78"/>
                          <a:cs typeface="B Nazanin" panose="00000400000000000000" pitchFamily="2" charset="-78"/>
                        </a:rPr>
                      </a:br>
                      <a:r>
                        <a:rPr lang="fa-IR" sz="1100" b="1" i="0" u="none" strike="noStrike">
                          <a:solidFill>
                            <a:srgbClr val="000000"/>
                          </a:solidFill>
                          <a:effectLst/>
                          <a:latin typeface="B Nazanin" panose="00000400000000000000" pitchFamily="2" charset="-78"/>
                          <a:cs typeface="B Nazanin" panose="00000400000000000000" pitchFamily="2" charset="-78"/>
                        </a:rPr>
                        <a:t>شیلنگ های رادیاتور خودروهای 301،208 و 2008 سیتروئن</a:t>
                      </a: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1" i="0" u="none" strike="noStrike">
                          <a:solidFill>
                            <a:srgbClr val="000000"/>
                          </a:solidFill>
                          <a:effectLst/>
                          <a:latin typeface="B Nazanin" panose="00000400000000000000" pitchFamily="2" charset="-78"/>
                          <a:cs typeface="B Nazanin" panose="00000400000000000000" pitchFamily="2" charset="-78"/>
                        </a:rPr>
                        <a:t>80</a:t>
                      </a: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4475">
                <a:tc>
                  <a:txBody>
                    <a:bodyPr/>
                    <a:lstStyle/>
                    <a:p>
                      <a:pPr algn="ctr" rtl="1" fontAlgn="ctr"/>
                      <a:r>
                        <a:rPr lang="fa-IR" sz="1100" b="1" i="0" u="none" strike="noStrike">
                          <a:solidFill>
                            <a:srgbClr val="000000"/>
                          </a:solidFill>
                          <a:effectLst/>
                          <a:latin typeface="B Nazanin" panose="00000400000000000000" pitchFamily="2" charset="-78"/>
                          <a:cs typeface="B Nazanin" panose="00000400000000000000" pitchFamily="2" charset="-78"/>
                        </a:rPr>
                        <a:t>پارسایاران</a:t>
                      </a: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rtl="1" fontAlgn="ctr"/>
                      <a:r>
                        <a:rPr lang="fa-IR" sz="1100" b="1" i="0" u="none" strike="noStrike">
                          <a:solidFill>
                            <a:srgbClr val="000000"/>
                          </a:solidFill>
                          <a:effectLst/>
                          <a:latin typeface="B Nazanin" panose="00000400000000000000" pitchFamily="2" charset="-78"/>
                          <a:cs typeface="B Nazanin" panose="00000400000000000000" pitchFamily="2" charset="-78"/>
                        </a:rPr>
                        <a:t>لوله های ترمز خودرو تیبا </a:t>
                      </a:r>
                      <a:br>
                        <a:rPr lang="fa-IR" sz="1100" b="1" i="0" u="none" strike="noStrike">
                          <a:solidFill>
                            <a:srgbClr val="000000"/>
                          </a:solidFill>
                          <a:effectLst/>
                          <a:latin typeface="B Nazanin" panose="00000400000000000000" pitchFamily="2" charset="-78"/>
                          <a:cs typeface="B Nazanin" panose="00000400000000000000" pitchFamily="2" charset="-78"/>
                        </a:rPr>
                      </a:br>
                      <a:r>
                        <a:rPr lang="fa-IR" sz="1100" b="1" i="0" u="none" strike="noStrike">
                          <a:solidFill>
                            <a:srgbClr val="000000"/>
                          </a:solidFill>
                          <a:effectLst/>
                          <a:latin typeface="B Nazanin" panose="00000400000000000000" pitchFamily="2" charset="-78"/>
                          <a:cs typeface="B Nazanin" panose="00000400000000000000" pitchFamily="2" charset="-78"/>
                        </a:rPr>
                        <a:t>سیم سوخت رسانی خودروهای رنو ساندرو، 301 ،208 ، 2008 و سیتروئن</a:t>
                      </a: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1" i="0" u="none" strike="noStrike">
                          <a:solidFill>
                            <a:srgbClr val="000000"/>
                          </a:solidFill>
                          <a:effectLst/>
                          <a:latin typeface="B Nazanin" panose="00000400000000000000" pitchFamily="2" charset="-78"/>
                          <a:cs typeface="B Nazanin" panose="00000400000000000000" pitchFamily="2" charset="-78"/>
                        </a:rPr>
                        <a:t>70</a:t>
                      </a: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6255">
                <a:tc gridSpan="2">
                  <a:txBody>
                    <a:bodyPr/>
                    <a:lstStyle/>
                    <a:p>
                      <a:pPr algn="ctr" rtl="1" fontAlgn="ctr"/>
                      <a:r>
                        <a:rPr lang="fa-IR" sz="1100" b="1" i="0" u="none" strike="noStrike">
                          <a:solidFill>
                            <a:srgbClr val="000000"/>
                          </a:solidFill>
                          <a:effectLst/>
                          <a:latin typeface="B Nazanin" panose="00000400000000000000" pitchFamily="2" charset="-78"/>
                          <a:cs typeface="B Nazanin" panose="00000400000000000000" pitchFamily="2" charset="-78"/>
                        </a:rPr>
                        <a:t>جمــــــع</a:t>
                      </a: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hMerge="1">
                  <a:txBody>
                    <a:bodyPr/>
                    <a:lstStyle/>
                    <a:p>
                      <a:endParaRPr lang="en-US"/>
                    </a:p>
                  </a:txBody>
                  <a:tcPr/>
                </a:tc>
                <a:tc>
                  <a:txBody>
                    <a:bodyPr/>
                    <a:lstStyle/>
                    <a:p>
                      <a:pPr algn="ctr" rtl="0" fontAlgn="ctr"/>
                      <a:r>
                        <a:rPr lang="en-US" sz="1100" b="1" i="0" u="none" strike="noStrike" dirty="0">
                          <a:solidFill>
                            <a:srgbClr val="000000"/>
                          </a:solidFill>
                          <a:effectLst/>
                          <a:latin typeface="B Nazanin" panose="00000400000000000000" pitchFamily="2" charset="-78"/>
                          <a:cs typeface="B Nazanin" panose="00000400000000000000" pitchFamily="2" charset="-78"/>
                        </a:rPr>
                        <a:t>2180</a:t>
                      </a:r>
                    </a:p>
                  </a:txBody>
                  <a:tcPr marL="3630" marR="3630" marT="3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004923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3200" dirty="0" smtClean="0"/>
              <a:t>شرکت سرمایه گذاری گروه صنعتی پارت‌لاستیک</a:t>
            </a:r>
            <a:br>
              <a:rPr lang="fa-IR" sz="3200" dirty="0" smtClean="0"/>
            </a:br>
            <a:r>
              <a:rPr lang="fa-IR" sz="3200" dirty="0"/>
              <a:t>(</a:t>
            </a:r>
            <a:r>
              <a:rPr lang="fa-IR"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پروژه تجاری اداری گروه صنعتی پارت </a:t>
            </a:r>
            <a:r>
              <a:rPr lang="fa-IR" sz="2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لاستیک</a:t>
            </a:r>
            <a:r>
              <a:rPr lang="fa-IR" sz="3200" dirty="0" smtClean="0"/>
              <a:t>)</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3784147020"/>
              </p:ext>
            </p:extLst>
          </p:nvPr>
        </p:nvGraphicFramePr>
        <p:xfrm>
          <a:off x="2267744" y="1347614"/>
          <a:ext cx="4896547" cy="3680035"/>
        </p:xfrm>
        <a:graphic>
          <a:graphicData uri="http://schemas.openxmlformats.org/drawingml/2006/table">
            <a:tbl>
              <a:tblPr rtl="1"/>
              <a:tblGrid>
                <a:gridCol w="501674"/>
                <a:gridCol w="650608"/>
                <a:gridCol w="177677"/>
                <a:gridCol w="501674"/>
                <a:gridCol w="564383"/>
                <a:gridCol w="501674"/>
                <a:gridCol w="501674"/>
                <a:gridCol w="501674"/>
                <a:gridCol w="995509"/>
              </a:tblGrid>
              <a:tr h="256425">
                <a:tc gridSpan="2">
                  <a:txBody>
                    <a:bodyPr/>
                    <a:lstStyle/>
                    <a:p>
                      <a:pPr algn="ctr" rtl="1" fontAlgn="b"/>
                      <a:r>
                        <a:rPr lang="fa-IR" sz="1000" b="0" i="0" u="none" strike="noStrike">
                          <a:solidFill>
                            <a:srgbClr val="000000"/>
                          </a:solidFill>
                          <a:effectLst/>
                          <a:latin typeface="B Compset" panose="00000400000000000000" pitchFamily="2" charset="-78"/>
                          <a:cs typeface="B Compset" panose="00000400000000000000" pitchFamily="2" charset="-78"/>
                        </a:rPr>
                        <a:t>موضوع </a:t>
                      </a:r>
                    </a:p>
                  </a:txBody>
                  <a:tcPr marL="6105" marR="6105" marT="61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a:txBody>
                    <a:bodyPr/>
                    <a:lstStyle/>
                    <a:p>
                      <a:pPr algn="l" rtl="0" fontAlgn="b"/>
                      <a:endParaRPr lang="en-US" sz="700" b="0" i="0" u="none" strike="noStrike">
                        <a:solidFill>
                          <a:srgbClr val="000000"/>
                        </a:solidFill>
                        <a:effectLst/>
                        <a:latin typeface="B Compset" panose="00000400000000000000" pitchFamily="2" charset="-78"/>
                        <a:cs typeface="B Compset" panose="00000400000000000000" pitchFamily="2" charset="-78"/>
                      </a:endParaRPr>
                    </a:p>
                  </a:txBody>
                  <a:tcPr marL="6105" marR="6105" marT="61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6">
                  <a:txBody>
                    <a:bodyPr/>
                    <a:lstStyle/>
                    <a:p>
                      <a:pPr algn="ctr" rtl="1" fontAlgn="b"/>
                      <a:r>
                        <a:rPr lang="fa-IR" sz="1000" b="0" i="0" u="none" strike="noStrike">
                          <a:solidFill>
                            <a:srgbClr val="000000"/>
                          </a:solidFill>
                          <a:effectLst/>
                          <a:latin typeface="B Compset" panose="00000400000000000000" pitchFamily="2" charset="-78"/>
                          <a:cs typeface="B Compset" panose="00000400000000000000" pitchFamily="2" charset="-78"/>
                        </a:rPr>
                        <a:t>مساحت بر اساس کاربری </a:t>
                      </a:r>
                    </a:p>
                  </a:txBody>
                  <a:tcPr marL="6105" marR="6105" marT="61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0190">
                <a:tc>
                  <a:txBody>
                    <a:bodyPr/>
                    <a:lstStyle/>
                    <a:p>
                      <a:pPr algn="ctr" rtl="1" fontAlgn="b"/>
                      <a:r>
                        <a:rPr lang="fa-IR" sz="700" b="0" i="0" u="none" strike="noStrike">
                          <a:solidFill>
                            <a:srgbClr val="000000"/>
                          </a:solidFill>
                          <a:effectLst/>
                          <a:latin typeface="B Compset" panose="00000400000000000000" pitchFamily="2" charset="-78"/>
                          <a:cs typeface="B Compset" panose="00000400000000000000" pitchFamily="2" charset="-78"/>
                        </a:rPr>
                        <a:t>طبقه </a:t>
                      </a:r>
                    </a:p>
                  </a:txBody>
                  <a:tcPr marL="6105" marR="6105" marT="61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1" fontAlgn="b"/>
                      <a:r>
                        <a:rPr lang="fa-IR" sz="700" b="0" i="0" u="none" strike="noStrike">
                          <a:solidFill>
                            <a:srgbClr val="000000"/>
                          </a:solidFill>
                          <a:effectLst/>
                          <a:latin typeface="B Compset" panose="00000400000000000000" pitchFamily="2" charset="-78"/>
                          <a:cs typeface="B Compset" panose="00000400000000000000" pitchFamily="2" charset="-78"/>
                        </a:rPr>
                        <a:t>مساحت اشغال </a:t>
                      </a:r>
                    </a:p>
                  </a:txBody>
                  <a:tcPr marL="6105" marR="6105" marT="61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b"/>
                      <a:endParaRPr lang="en-US" sz="700" b="0" i="0" u="none" strike="noStrike">
                        <a:solidFill>
                          <a:srgbClr val="000000"/>
                        </a:solidFill>
                        <a:effectLst/>
                        <a:latin typeface="B Compset" panose="00000400000000000000" pitchFamily="2" charset="-78"/>
                        <a:cs typeface="B Compset" panose="00000400000000000000" pitchFamily="2" charset="-78"/>
                      </a:endParaRPr>
                    </a:p>
                  </a:txBody>
                  <a:tcPr marL="6105" marR="6105" marT="61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rtl="1" fontAlgn="b"/>
                      <a:r>
                        <a:rPr lang="fa-IR" sz="700" b="0" i="0" u="none" strike="noStrike">
                          <a:solidFill>
                            <a:srgbClr val="000000"/>
                          </a:solidFill>
                          <a:effectLst/>
                          <a:latin typeface="B Compset" panose="00000400000000000000" pitchFamily="2" charset="-78"/>
                          <a:cs typeface="B Compset" panose="00000400000000000000" pitchFamily="2" charset="-78"/>
                        </a:rPr>
                        <a:t>اداری </a:t>
                      </a:r>
                    </a:p>
                  </a:txBody>
                  <a:tcPr marL="6105" marR="6105" marT="61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1" fontAlgn="b"/>
                      <a:r>
                        <a:rPr lang="fa-IR" sz="700" b="0" i="0" u="none" strike="noStrike">
                          <a:solidFill>
                            <a:srgbClr val="000000"/>
                          </a:solidFill>
                          <a:effectLst/>
                          <a:latin typeface="B Compset" panose="00000400000000000000" pitchFamily="2" charset="-78"/>
                          <a:cs typeface="B Compset" panose="00000400000000000000" pitchFamily="2" charset="-78"/>
                        </a:rPr>
                        <a:t>تجاری </a:t>
                      </a:r>
                    </a:p>
                  </a:txBody>
                  <a:tcPr marL="6105" marR="6105" marT="61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1" fontAlgn="b"/>
                      <a:r>
                        <a:rPr lang="fa-IR" sz="700" b="0" i="0" u="none" strike="noStrike">
                          <a:solidFill>
                            <a:srgbClr val="000000"/>
                          </a:solidFill>
                          <a:effectLst/>
                          <a:latin typeface="B Compset" panose="00000400000000000000" pitchFamily="2" charset="-78"/>
                          <a:cs typeface="B Compset" panose="00000400000000000000" pitchFamily="2" charset="-78"/>
                        </a:rPr>
                        <a:t>رامپ/پله </a:t>
                      </a:r>
                    </a:p>
                  </a:txBody>
                  <a:tcPr marL="6105" marR="6105" marT="61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1" fontAlgn="b"/>
                      <a:r>
                        <a:rPr lang="fa-IR" sz="700" b="0" i="0" u="none" strike="noStrike">
                          <a:solidFill>
                            <a:srgbClr val="000000"/>
                          </a:solidFill>
                          <a:effectLst/>
                          <a:latin typeface="B Compset" panose="00000400000000000000" pitchFamily="2" charset="-78"/>
                          <a:cs typeface="B Compset" panose="00000400000000000000" pitchFamily="2" charset="-78"/>
                        </a:rPr>
                        <a:t>تاسیسات </a:t>
                      </a:r>
                    </a:p>
                  </a:txBody>
                  <a:tcPr marL="6105" marR="6105" marT="61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1" fontAlgn="b"/>
                      <a:r>
                        <a:rPr lang="fa-IR" sz="700" b="0" i="0" u="none" strike="noStrike">
                          <a:solidFill>
                            <a:srgbClr val="000000"/>
                          </a:solidFill>
                          <a:effectLst/>
                          <a:latin typeface="B Compset" panose="00000400000000000000" pitchFamily="2" charset="-78"/>
                          <a:cs typeface="B Compset" panose="00000400000000000000" pitchFamily="2" charset="-78"/>
                        </a:rPr>
                        <a:t>پارکینگ </a:t>
                      </a:r>
                    </a:p>
                  </a:txBody>
                  <a:tcPr marL="6105" marR="6105" marT="61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1" fontAlgn="b"/>
                      <a:r>
                        <a:rPr lang="fa-IR" sz="700" b="0" i="0" u="none" strike="noStrike">
                          <a:solidFill>
                            <a:srgbClr val="000000"/>
                          </a:solidFill>
                          <a:effectLst/>
                          <a:latin typeface="B Compset" panose="00000400000000000000" pitchFamily="2" charset="-78"/>
                          <a:cs typeface="B Compset" panose="00000400000000000000" pitchFamily="2" charset="-78"/>
                        </a:rPr>
                        <a:t>توضیحات </a:t>
                      </a:r>
                    </a:p>
                  </a:txBody>
                  <a:tcPr marL="6105" marR="6105" marT="61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80190">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-4</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1005.5</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n-US" sz="700" b="0" i="0" u="none" strike="noStrike">
                        <a:solidFill>
                          <a:srgbClr val="000000"/>
                        </a:solidFill>
                        <a:effectLst/>
                        <a:latin typeface="B Compset" panose="00000400000000000000" pitchFamily="2" charset="-78"/>
                        <a:cs typeface="B Compset" panose="00000400000000000000" pitchFamily="2" charset="-78"/>
                      </a:endParaRP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50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21</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934.5</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700" b="0" i="0" u="none" strike="noStrike">
                          <a:solidFill>
                            <a:srgbClr val="000000"/>
                          </a:solidFill>
                          <a:effectLst/>
                          <a:latin typeface="B Compset" panose="00000400000000000000" pitchFamily="2" charset="-78"/>
                          <a:cs typeface="B Compset" panose="00000400000000000000" pitchFamily="2" charset="-78"/>
                        </a:rPr>
                        <a:t>30عدد پارکینگ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90">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-3</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1005.5</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n-US" sz="700" b="0" i="0" u="none" strike="noStrike">
                        <a:solidFill>
                          <a:srgbClr val="000000"/>
                        </a:solidFill>
                        <a:effectLst/>
                        <a:latin typeface="B Compset" panose="00000400000000000000" pitchFamily="2" charset="-78"/>
                        <a:cs typeface="B Compset" panose="00000400000000000000" pitchFamily="2" charset="-78"/>
                      </a:endParaRP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50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21</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934.5</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700" b="0" i="0" u="none" strike="noStrike">
                          <a:solidFill>
                            <a:srgbClr val="000000"/>
                          </a:solidFill>
                          <a:effectLst/>
                          <a:latin typeface="B Compset" panose="00000400000000000000" pitchFamily="2" charset="-78"/>
                          <a:cs typeface="B Compset" panose="00000400000000000000" pitchFamily="2" charset="-78"/>
                        </a:rPr>
                        <a:t>30عدد پارکینگ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90">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1005.5</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n-US" sz="700" b="0" i="0" u="none" strike="noStrike">
                        <a:solidFill>
                          <a:srgbClr val="000000"/>
                        </a:solidFill>
                        <a:effectLst/>
                        <a:latin typeface="B Compset" panose="00000400000000000000" pitchFamily="2" charset="-78"/>
                        <a:cs typeface="B Compset" panose="00000400000000000000" pitchFamily="2" charset="-78"/>
                      </a:endParaRP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50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21</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934.5</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700" b="0" i="0" u="none" strike="noStrike">
                          <a:solidFill>
                            <a:srgbClr val="000000"/>
                          </a:solidFill>
                          <a:effectLst/>
                          <a:latin typeface="B Compset" panose="00000400000000000000" pitchFamily="2" charset="-78"/>
                          <a:cs typeface="B Compset" panose="00000400000000000000" pitchFamily="2" charset="-78"/>
                        </a:rPr>
                        <a:t>30عدد پارکینگ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90">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-1</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1005.5</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n-US" sz="700" b="0" i="0" u="none" strike="noStrike">
                        <a:solidFill>
                          <a:srgbClr val="000000"/>
                        </a:solidFill>
                        <a:effectLst/>
                        <a:latin typeface="B Compset" panose="00000400000000000000" pitchFamily="2" charset="-78"/>
                        <a:cs typeface="B Compset" panose="00000400000000000000" pitchFamily="2" charset="-78"/>
                      </a:endParaRP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50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21</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934.5</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700" b="0" i="0" u="none" strike="noStrike">
                          <a:solidFill>
                            <a:srgbClr val="000000"/>
                          </a:solidFill>
                          <a:effectLst/>
                          <a:latin typeface="B Compset" panose="00000400000000000000" pitchFamily="2" charset="-78"/>
                          <a:cs typeface="B Compset" panose="00000400000000000000" pitchFamily="2" charset="-78"/>
                        </a:rPr>
                        <a:t>30عدد پارکینگ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90">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1005.5</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n-US" sz="700" b="0" i="0" u="none" strike="noStrike">
                        <a:solidFill>
                          <a:srgbClr val="000000"/>
                        </a:solidFill>
                        <a:effectLst/>
                        <a:latin typeface="B Compset" panose="00000400000000000000" pitchFamily="2" charset="-78"/>
                        <a:cs typeface="B Compset" panose="00000400000000000000" pitchFamily="2" charset="-78"/>
                      </a:endParaRP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955.5</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50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90">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1</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1005.5</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n-US" sz="700" b="0" i="0" u="none" strike="noStrike">
                        <a:solidFill>
                          <a:srgbClr val="000000"/>
                        </a:solidFill>
                        <a:effectLst/>
                        <a:latin typeface="B Compset" panose="00000400000000000000" pitchFamily="2" charset="-78"/>
                        <a:cs typeface="B Compset" panose="00000400000000000000" pitchFamily="2" charset="-78"/>
                      </a:endParaRP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955.5</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50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90">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718.22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n-US" sz="700" b="0" i="0" u="none" strike="noStrike">
                        <a:solidFill>
                          <a:srgbClr val="000000"/>
                        </a:solidFill>
                        <a:effectLst/>
                        <a:latin typeface="B Compset" panose="00000400000000000000" pitchFamily="2" charset="-78"/>
                        <a:cs typeface="B Compset" panose="00000400000000000000" pitchFamily="2" charset="-78"/>
                      </a:endParaRP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668.22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50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90">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3</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718.22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n-US" sz="700" b="0" i="0" u="none" strike="noStrike">
                        <a:solidFill>
                          <a:srgbClr val="000000"/>
                        </a:solidFill>
                        <a:effectLst/>
                        <a:latin typeface="B Compset" panose="00000400000000000000" pitchFamily="2" charset="-78"/>
                        <a:cs typeface="B Compset" panose="00000400000000000000" pitchFamily="2" charset="-78"/>
                      </a:endParaRP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668.22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50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90">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4</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718.22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n-US" sz="700" b="0" i="0" u="none" strike="noStrike">
                        <a:solidFill>
                          <a:srgbClr val="000000"/>
                        </a:solidFill>
                        <a:effectLst/>
                        <a:latin typeface="B Compset" panose="00000400000000000000" pitchFamily="2" charset="-78"/>
                        <a:cs typeface="B Compset" panose="00000400000000000000" pitchFamily="2" charset="-78"/>
                      </a:endParaRP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668.22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50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90">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5</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718.22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n-US" sz="700" b="0" i="0" u="none" strike="noStrike">
                        <a:solidFill>
                          <a:srgbClr val="000000"/>
                        </a:solidFill>
                        <a:effectLst/>
                        <a:latin typeface="B Compset" panose="00000400000000000000" pitchFamily="2" charset="-78"/>
                        <a:cs typeface="B Compset" panose="00000400000000000000" pitchFamily="2" charset="-78"/>
                      </a:endParaRP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668.22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50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90">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6</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718.22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n-US" sz="700" b="0" i="0" u="none" strike="noStrike">
                        <a:solidFill>
                          <a:srgbClr val="000000"/>
                        </a:solidFill>
                        <a:effectLst/>
                        <a:latin typeface="B Compset" panose="00000400000000000000" pitchFamily="2" charset="-78"/>
                        <a:cs typeface="B Compset" panose="00000400000000000000" pitchFamily="2" charset="-78"/>
                      </a:endParaRP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668.22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50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90">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7</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718.22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n-US" sz="700" b="0" i="0" u="none" strike="noStrike">
                        <a:solidFill>
                          <a:srgbClr val="000000"/>
                        </a:solidFill>
                        <a:effectLst/>
                        <a:latin typeface="B Compset" panose="00000400000000000000" pitchFamily="2" charset="-78"/>
                        <a:cs typeface="B Compset" panose="00000400000000000000" pitchFamily="2" charset="-78"/>
                      </a:endParaRP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668.22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50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90">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8</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718.22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n-US" sz="700" b="0" i="0" u="none" strike="noStrike">
                        <a:solidFill>
                          <a:srgbClr val="000000"/>
                        </a:solidFill>
                        <a:effectLst/>
                        <a:latin typeface="B Compset" panose="00000400000000000000" pitchFamily="2" charset="-78"/>
                        <a:cs typeface="B Compset" panose="00000400000000000000" pitchFamily="2" charset="-78"/>
                      </a:endParaRP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668.22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50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90">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9</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718.22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n-US" sz="700" b="0" i="0" u="none" strike="noStrike">
                        <a:solidFill>
                          <a:srgbClr val="000000"/>
                        </a:solidFill>
                        <a:effectLst/>
                        <a:latin typeface="B Compset" panose="00000400000000000000" pitchFamily="2" charset="-78"/>
                        <a:cs typeface="B Compset" panose="00000400000000000000" pitchFamily="2" charset="-78"/>
                      </a:endParaRP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668.22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50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90">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10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718.22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n-US" sz="700" b="0" i="0" u="none" strike="noStrike">
                        <a:solidFill>
                          <a:srgbClr val="000000"/>
                        </a:solidFill>
                        <a:effectLst/>
                        <a:latin typeface="B Compset" panose="00000400000000000000" pitchFamily="2" charset="-78"/>
                        <a:cs typeface="B Compset" panose="00000400000000000000" pitchFamily="2" charset="-78"/>
                      </a:endParaRP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668.22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50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190">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11</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718.22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rtl="0" fontAlgn="b"/>
                      <a:endParaRPr lang="en-US" sz="700" b="0" i="0" u="none" strike="noStrike">
                        <a:solidFill>
                          <a:srgbClr val="000000"/>
                        </a:solidFill>
                        <a:effectLst/>
                        <a:latin typeface="B Compset" panose="00000400000000000000" pitchFamily="2" charset="-78"/>
                        <a:cs typeface="B Compset" panose="00000400000000000000" pitchFamily="2" charset="-78"/>
                      </a:endParaRP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n-US" sz="700" b="0" i="0" u="none" strike="noStrike">
                          <a:solidFill>
                            <a:srgbClr val="000000"/>
                          </a:solidFill>
                          <a:effectLst/>
                          <a:latin typeface="B Compset" panose="00000400000000000000" pitchFamily="2" charset="-78"/>
                          <a:cs typeface="B Compset" panose="00000400000000000000" pitchFamily="2" charset="-78"/>
                        </a:rPr>
                        <a:t>668.22</a:t>
                      </a:r>
                    </a:p>
                  </a:txBody>
                  <a:tcPr marL="6105" marR="6105" marT="6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n-US" sz="700" b="0" i="0" u="none" strike="noStrike">
                          <a:solidFill>
                            <a:srgbClr val="000000"/>
                          </a:solidFill>
                          <a:effectLst/>
                          <a:latin typeface="B Compset" panose="00000400000000000000" pitchFamily="2" charset="-78"/>
                          <a:cs typeface="B Compset" panose="00000400000000000000" pitchFamily="2" charset="-78"/>
                        </a:rPr>
                        <a:t>50</a:t>
                      </a:r>
                    </a:p>
                  </a:txBody>
                  <a:tcPr marL="6105" marR="6105" marT="6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rowSpan="2">
                  <a:txBody>
                    <a:bodyPr/>
                    <a:lstStyle/>
                    <a:p>
                      <a:pPr algn="ctr" rtl="1" fontAlgn="ctr"/>
                      <a:r>
                        <a:rPr lang="fa-IR" sz="700" b="0" i="0" u="none" strike="noStrike">
                          <a:solidFill>
                            <a:srgbClr val="000000"/>
                          </a:solidFill>
                          <a:effectLst/>
                          <a:latin typeface="B Compset" panose="00000400000000000000" pitchFamily="2" charset="-78"/>
                          <a:cs typeface="B Compset" panose="00000400000000000000" pitchFamily="2" charset="-78"/>
                        </a:rPr>
                        <a:t>در حال اخذ مجوز </a:t>
                      </a:r>
                    </a:p>
                  </a:txBody>
                  <a:tcPr marL="6105" marR="6105" marT="6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r>
              <a:tr h="180190">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12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rtl="0" fontAlgn="b"/>
                      <a:r>
                        <a:rPr lang="en-US" sz="700" b="0" i="0" u="none" strike="noStrike">
                          <a:solidFill>
                            <a:srgbClr val="000000"/>
                          </a:solidFill>
                          <a:effectLst/>
                          <a:latin typeface="B Compset" panose="00000400000000000000" pitchFamily="2" charset="-78"/>
                          <a:cs typeface="B Compset" panose="00000400000000000000" pitchFamily="2" charset="-78"/>
                        </a:rPr>
                        <a:t>718.22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rtl="0" fontAlgn="b"/>
                      <a:endParaRPr lang="en-US" sz="700" b="0" i="0" u="none" strike="noStrike">
                        <a:solidFill>
                          <a:srgbClr val="000000"/>
                        </a:solidFill>
                        <a:effectLst/>
                        <a:latin typeface="B Compset" panose="00000400000000000000" pitchFamily="2" charset="-78"/>
                        <a:cs typeface="B Compset" panose="00000400000000000000" pitchFamily="2" charset="-78"/>
                      </a:endParaRP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ctr"/>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n-US" sz="700" b="0" i="0" u="none" strike="noStrike">
                          <a:solidFill>
                            <a:srgbClr val="000000"/>
                          </a:solidFill>
                          <a:effectLst/>
                          <a:latin typeface="B Compset" panose="00000400000000000000" pitchFamily="2" charset="-78"/>
                          <a:cs typeface="B Compset" panose="00000400000000000000" pitchFamily="2" charset="-78"/>
                        </a:rPr>
                        <a:t>668.22</a:t>
                      </a:r>
                    </a:p>
                  </a:txBody>
                  <a:tcPr marL="6105" marR="6105" marT="6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n-US" sz="700" b="0" i="0" u="none" strike="noStrike">
                          <a:solidFill>
                            <a:srgbClr val="000000"/>
                          </a:solidFill>
                          <a:effectLst/>
                          <a:latin typeface="B Compset" panose="00000400000000000000" pitchFamily="2" charset="-78"/>
                          <a:cs typeface="B Compset" panose="00000400000000000000" pitchFamily="2" charset="-78"/>
                        </a:rPr>
                        <a:t>50</a:t>
                      </a:r>
                    </a:p>
                  </a:txBody>
                  <a:tcPr marL="6105" marR="6105" marT="6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n-US" sz="700" b="0" i="0" u="none" strike="noStrike">
                          <a:solidFill>
                            <a:srgbClr val="000000"/>
                          </a:solidFill>
                          <a:effectLst/>
                          <a:latin typeface="B Compset" panose="00000400000000000000" pitchFamily="2" charset="-78"/>
                          <a:cs typeface="B Compset" panose="00000400000000000000" pitchFamily="2" charset="-78"/>
                        </a:rPr>
                        <a:t>0</a:t>
                      </a:r>
                    </a:p>
                  </a:txBody>
                  <a:tcPr marL="6105" marR="6105" marT="6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vMerge="1">
                  <a:txBody>
                    <a:bodyPr/>
                    <a:lstStyle/>
                    <a:p>
                      <a:endParaRPr lang="en-US"/>
                    </a:p>
                  </a:txBody>
                  <a:tcPr/>
                </a:tc>
              </a:tr>
              <a:tr h="180190">
                <a:tc>
                  <a:txBody>
                    <a:bodyPr/>
                    <a:lstStyle/>
                    <a:p>
                      <a:pPr algn="r" rtl="1" fontAlgn="b"/>
                      <a:r>
                        <a:rPr lang="fa-IR" sz="700" b="0" i="0" u="none" strike="noStrike">
                          <a:solidFill>
                            <a:srgbClr val="000000"/>
                          </a:solidFill>
                          <a:effectLst/>
                          <a:latin typeface="B Compset" panose="00000400000000000000" pitchFamily="2" charset="-78"/>
                          <a:cs typeface="B Compset" panose="00000400000000000000" pitchFamily="2" charset="-78"/>
                        </a:rPr>
                        <a:t>جمع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rtl="0" fontAlgn="b"/>
                      <a:r>
                        <a:rPr lang="en-US" sz="700" b="0" i="0" u="none" strike="noStrike">
                          <a:solidFill>
                            <a:srgbClr val="000000"/>
                          </a:solidFill>
                          <a:effectLst/>
                          <a:latin typeface="B Compset" panose="00000400000000000000" pitchFamily="2" charset="-78"/>
                          <a:cs typeface="B Compset" panose="00000400000000000000" pitchFamily="2" charset="-78"/>
                        </a:rPr>
                        <a:t>13933.42</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rtl="0" fontAlgn="b"/>
                      <a:r>
                        <a:rPr lang="en-US" sz="700" b="0" i="0" u="none" strike="noStrike">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rtl="0" fontAlgn="b"/>
                      <a:r>
                        <a:rPr lang="en-US" sz="700" b="0" i="0" u="none" strike="noStrike">
                          <a:solidFill>
                            <a:srgbClr val="000000"/>
                          </a:solidFill>
                          <a:effectLst/>
                          <a:latin typeface="B Compset" panose="00000400000000000000" pitchFamily="2" charset="-78"/>
                          <a:cs typeface="B Compset" panose="00000400000000000000" pitchFamily="2" charset="-78"/>
                        </a:rPr>
                        <a:t>6301.26</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rtl="0" fontAlgn="b"/>
                      <a:r>
                        <a:rPr lang="en-US" sz="700" b="0" i="0" u="none" strike="noStrike">
                          <a:solidFill>
                            <a:srgbClr val="000000"/>
                          </a:solidFill>
                          <a:effectLst/>
                          <a:latin typeface="B Compset" panose="00000400000000000000" pitchFamily="2" charset="-78"/>
                          <a:cs typeface="B Compset" panose="00000400000000000000" pitchFamily="2" charset="-78"/>
                        </a:rPr>
                        <a:t>2960.16</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rtl="0" fontAlgn="b"/>
                      <a:r>
                        <a:rPr lang="en-US" sz="700" b="0" i="0" u="none" strike="noStrike">
                          <a:solidFill>
                            <a:srgbClr val="000000"/>
                          </a:solidFill>
                          <a:effectLst/>
                          <a:latin typeface="B Compset" panose="00000400000000000000" pitchFamily="2" charset="-78"/>
                          <a:cs typeface="B Compset" panose="00000400000000000000" pitchFamily="2" charset="-78"/>
                        </a:rPr>
                        <a:t>850</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rtl="0" fontAlgn="b"/>
                      <a:r>
                        <a:rPr lang="en-US" sz="700" b="0" i="0" u="none" strike="noStrike">
                          <a:solidFill>
                            <a:srgbClr val="000000"/>
                          </a:solidFill>
                          <a:effectLst/>
                          <a:latin typeface="B Compset" panose="00000400000000000000" pitchFamily="2" charset="-78"/>
                          <a:cs typeface="B Compset" panose="00000400000000000000" pitchFamily="2" charset="-78"/>
                        </a:rPr>
                        <a:t>84</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rtl="0" fontAlgn="b"/>
                      <a:r>
                        <a:rPr lang="en-US" sz="700" b="0" i="0" u="none" strike="noStrike">
                          <a:solidFill>
                            <a:srgbClr val="000000"/>
                          </a:solidFill>
                          <a:effectLst/>
                          <a:latin typeface="B Compset" panose="00000400000000000000" pitchFamily="2" charset="-78"/>
                          <a:cs typeface="B Compset" panose="00000400000000000000" pitchFamily="2" charset="-78"/>
                        </a:rPr>
                        <a:t>3738</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rtl="0" fontAlgn="b"/>
                      <a:r>
                        <a:rPr lang="en-US" sz="700" b="0" i="0" u="none" strike="noStrike" dirty="0">
                          <a:solidFill>
                            <a:srgbClr val="000000"/>
                          </a:solidFill>
                          <a:effectLst/>
                          <a:latin typeface="B Compset" panose="00000400000000000000" pitchFamily="2" charset="-78"/>
                          <a:cs typeface="B Compset" panose="00000400000000000000" pitchFamily="2" charset="-78"/>
                        </a:rPr>
                        <a:t> </a:t>
                      </a:r>
                    </a:p>
                  </a:txBody>
                  <a:tcPr marL="6105" marR="6105" marT="61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bl>
          </a:graphicData>
        </a:graphic>
      </p:graphicFrame>
      <p:sp>
        <p:nvSpPr>
          <p:cNvPr id="5" name="Rectangle 4"/>
          <p:cNvSpPr/>
          <p:nvPr/>
        </p:nvSpPr>
        <p:spPr>
          <a:xfrm>
            <a:off x="7186902" y="1419622"/>
            <a:ext cx="1992853" cy="369332"/>
          </a:xfrm>
          <a:prstGeom prst="rect">
            <a:avLst/>
          </a:prstGeom>
        </p:spPr>
        <p:txBody>
          <a:bodyPr wrap="none">
            <a:spAutoFit/>
          </a:bodyPr>
          <a:lstStyle/>
          <a:p>
            <a:r>
              <a:rPr lang="en-US" b="1" dirty="0" err="1">
                <a:cs typeface="B Nazanin" panose="00000400000000000000" pitchFamily="2" charset="-78"/>
              </a:rPr>
              <a:t>جدول</a:t>
            </a:r>
            <a:r>
              <a:rPr lang="en-US" b="1" dirty="0">
                <a:cs typeface="B Nazanin" panose="00000400000000000000" pitchFamily="2" charset="-78"/>
              </a:rPr>
              <a:t> </a:t>
            </a:r>
            <a:r>
              <a:rPr lang="en-US" b="1" dirty="0" err="1">
                <a:cs typeface="B Nazanin" panose="00000400000000000000" pitchFamily="2" charset="-78"/>
              </a:rPr>
              <a:t>مشخصات</a:t>
            </a:r>
            <a:r>
              <a:rPr lang="en-US" b="1" dirty="0">
                <a:cs typeface="B Nazanin" panose="00000400000000000000" pitchFamily="2" charset="-78"/>
              </a:rPr>
              <a:t> </a:t>
            </a:r>
            <a:r>
              <a:rPr lang="en-US" b="1" dirty="0" err="1">
                <a:cs typeface="B Nazanin" panose="00000400000000000000" pitchFamily="2" charset="-78"/>
              </a:rPr>
              <a:t>پروژه</a:t>
            </a:r>
            <a:endParaRPr lang="en-US" b="1" dirty="0">
              <a:cs typeface="B Nazanin" panose="00000400000000000000" pitchFamily="2" charset="-78"/>
            </a:endParaRPr>
          </a:p>
        </p:txBody>
      </p:sp>
    </p:spTree>
    <p:extLst>
      <p:ext uri="{BB962C8B-B14F-4D97-AF65-F5344CB8AC3E}">
        <p14:creationId xmlns:p14="http://schemas.microsoft.com/office/powerpoint/2010/main" val="28512300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3200" dirty="0" smtClean="0"/>
              <a:t>شرکت سرمایه گذاری گروه صنعتی پارت‌لاستیک</a:t>
            </a:r>
            <a:br>
              <a:rPr lang="fa-IR" sz="3200" dirty="0" smtClean="0"/>
            </a:br>
            <a:r>
              <a:rPr lang="fa-IR" sz="3200" dirty="0"/>
              <a:t>(</a:t>
            </a:r>
            <a:r>
              <a:rPr lang="fa-IR"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پروژه تجاری اداری گروه صنعتی پارت </a:t>
            </a:r>
            <a:r>
              <a:rPr lang="fa-IR" sz="2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لاستیک</a:t>
            </a:r>
            <a:r>
              <a:rPr lang="fa-IR" sz="3200" dirty="0" smtClean="0"/>
              <a:t>)</a:t>
            </a:r>
            <a:endParaRPr lang="en-US" sz="3200" dirty="0"/>
          </a:p>
        </p:txBody>
      </p:sp>
      <p:pic>
        <p:nvPicPr>
          <p:cNvPr id="6" name="Picture 5"/>
          <p:cNvPicPr>
            <a:picLocks noChangeAspect="1" noChangeArrowheads="1"/>
          </p:cNvPicPr>
          <p:nvPr/>
        </p:nvPicPr>
        <p:blipFill>
          <a:blip r:embed="rId2" cstate="print"/>
          <a:srcRect/>
          <a:stretch>
            <a:fillRect/>
          </a:stretch>
        </p:blipFill>
        <p:spPr bwMode="auto">
          <a:xfrm>
            <a:off x="301262" y="1779662"/>
            <a:ext cx="3829943" cy="2383059"/>
          </a:xfrm>
          <a:prstGeom prst="rect">
            <a:avLst/>
          </a:prstGeom>
          <a:noFill/>
          <a:ln w="1">
            <a:noFill/>
            <a:miter lim="800000"/>
            <a:headEnd/>
            <a:tailEnd type="none" w="med" len="med"/>
          </a:ln>
          <a:effectLst/>
        </p:spPr>
      </p:pic>
      <p:pic>
        <p:nvPicPr>
          <p:cNvPr id="7" name="Picture 6"/>
          <p:cNvPicPr>
            <a:picLocks noChangeAspect="1" noChangeArrowheads="1"/>
          </p:cNvPicPr>
          <p:nvPr/>
        </p:nvPicPr>
        <p:blipFill>
          <a:blip r:embed="rId3" cstate="print"/>
          <a:srcRect/>
          <a:stretch>
            <a:fillRect/>
          </a:stretch>
        </p:blipFill>
        <p:spPr bwMode="auto">
          <a:xfrm>
            <a:off x="6732240" y="2611151"/>
            <a:ext cx="2084198" cy="2383059"/>
          </a:xfrm>
          <a:prstGeom prst="rect">
            <a:avLst/>
          </a:prstGeom>
          <a:noFill/>
          <a:ln w="1">
            <a:noFill/>
            <a:miter lim="800000"/>
            <a:headEnd/>
            <a:tailEnd type="none" w="med" len="med"/>
          </a:ln>
          <a:effectLst/>
        </p:spPr>
      </p:pic>
      <p:pic>
        <p:nvPicPr>
          <p:cNvPr id="8" name="Picture 7"/>
          <p:cNvPicPr>
            <a:picLocks noChangeAspect="1" noChangeArrowheads="1"/>
          </p:cNvPicPr>
          <p:nvPr/>
        </p:nvPicPr>
        <p:blipFill>
          <a:blip r:embed="rId4" cstate="print"/>
          <a:srcRect/>
          <a:stretch>
            <a:fillRect/>
          </a:stretch>
        </p:blipFill>
        <p:spPr bwMode="auto">
          <a:xfrm>
            <a:off x="4283968" y="1279196"/>
            <a:ext cx="2295509" cy="2663909"/>
          </a:xfrm>
          <a:prstGeom prst="rect">
            <a:avLst/>
          </a:prstGeom>
          <a:noFill/>
          <a:ln w="1">
            <a:noFill/>
            <a:miter lim="800000"/>
            <a:headEnd/>
            <a:tailEnd type="none" w="med" len="med"/>
          </a:ln>
          <a:effectLst/>
        </p:spPr>
      </p:pic>
    </p:spTree>
    <p:extLst>
      <p:ext uri="{BB962C8B-B14F-4D97-AF65-F5344CB8AC3E}">
        <p14:creationId xmlns:p14="http://schemas.microsoft.com/office/powerpoint/2010/main" val="9412786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3200" dirty="0" smtClean="0"/>
              <a:t>شرکت سرمایه گذاری گروه صنعتی پارت‌لاستیک</a:t>
            </a:r>
            <a:br>
              <a:rPr lang="fa-IR" sz="3200" dirty="0" smtClean="0"/>
            </a:br>
            <a:r>
              <a:rPr lang="fa-IR" sz="3200" dirty="0"/>
              <a:t>(</a:t>
            </a:r>
            <a:r>
              <a:rPr lang="fa-IR"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پروژه تجاری اداری گروه صنعتی پارت </a:t>
            </a:r>
            <a:r>
              <a:rPr lang="fa-IR" sz="2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لاستیک</a:t>
            </a:r>
            <a:r>
              <a:rPr lang="fa-IR" sz="3200" dirty="0" smtClean="0"/>
              <a:t>)</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3357760508"/>
              </p:ext>
            </p:extLst>
          </p:nvPr>
        </p:nvGraphicFramePr>
        <p:xfrm>
          <a:off x="654049" y="2355726"/>
          <a:ext cx="8064501" cy="1409700"/>
        </p:xfrm>
        <a:graphic>
          <a:graphicData uri="http://schemas.openxmlformats.org/drawingml/2006/table">
            <a:tbl>
              <a:tblPr rtl="1"/>
              <a:tblGrid>
                <a:gridCol w="789642"/>
                <a:gridCol w="215645"/>
                <a:gridCol w="608881"/>
                <a:gridCol w="684991"/>
                <a:gridCol w="608881"/>
                <a:gridCol w="608881"/>
                <a:gridCol w="608881"/>
                <a:gridCol w="1208248"/>
                <a:gridCol w="2730451"/>
              </a:tblGrid>
              <a:tr h="352425">
                <a:tc>
                  <a:txBody>
                    <a:bodyPr/>
                    <a:lstStyle/>
                    <a:p>
                      <a:pPr algn="r" rtl="1" fontAlgn="ctr"/>
                      <a:r>
                        <a:rPr lang="fa-IR" sz="1400" b="1" i="0" u="sng" strike="noStrike" dirty="0">
                          <a:solidFill>
                            <a:srgbClr val="000000"/>
                          </a:solidFill>
                          <a:effectLst/>
                          <a:latin typeface="B Compset" panose="00000400000000000000" pitchFamily="2" charset="-78"/>
                          <a:cs typeface="B Compset" panose="00000400000000000000" pitchFamily="2" charset="-78"/>
                        </a:rPr>
                        <a:t>ردیف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l" rtl="0" fontAlgn="ctr"/>
                      <a:r>
                        <a:rPr lang="en-US" sz="1400" b="1" i="0" u="sng" strike="noStrike">
                          <a:solidFill>
                            <a:srgbClr val="000000"/>
                          </a:solidFill>
                          <a:effectLst/>
                          <a:latin typeface="B Compset" panose="00000400000000000000" pitchFamily="2" charset="-78"/>
                          <a:cs typeface="B Compset" panose="00000400000000000000" pitchFamily="2" charset="-78"/>
                        </a:rPr>
                        <a:t> </a:t>
                      </a:r>
                    </a:p>
                  </a:txBody>
                  <a:tcPr marL="9525" marR="9525" marT="9525" marB="0" anchor="ctr">
                    <a:lnL>
                      <a:noFill/>
                    </a:lnL>
                    <a:lnR>
                      <a:noFill/>
                    </a:lnR>
                    <a:lnT>
                      <a:noFill/>
                    </a:lnT>
                    <a:lnB>
                      <a:noFill/>
                    </a:lnB>
                    <a:solidFill>
                      <a:srgbClr val="FFC000"/>
                    </a:solidFill>
                  </a:tcPr>
                </a:tc>
                <a:tc gridSpan="3">
                  <a:txBody>
                    <a:bodyPr/>
                    <a:lstStyle/>
                    <a:p>
                      <a:pPr algn="ctr" rtl="1" fontAlgn="ctr"/>
                      <a:r>
                        <a:rPr lang="fa-IR" sz="1400" b="1" i="0" u="sng" strike="noStrike">
                          <a:solidFill>
                            <a:srgbClr val="000000"/>
                          </a:solidFill>
                          <a:effectLst/>
                          <a:latin typeface="B Compset" panose="00000400000000000000" pitchFamily="2" charset="-78"/>
                          <a:cs typeface="B Compset" panose="00000400000000000000" pitchFamily="2" charset="-78"/>
                        </a:rPr>
                        <a:t>موضوع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gridSpan="2">
                  <a:txBody>
                    <a:bodyPr/>
                    <a:lstStyle/>
                    <a:p>
                      <a:pPr algn="ctr" rtl="1" fontAlgn="ctr"/>
                      <a:r>
                        <a:rPr lang="fa-IR" sz="1400" b="1" i="0" u="sng" strike="noStrike">
                          <a:solidFill>
                            <a:srgbClr val="000000"/>
                          </a:solidFill>
                          <a:effectLst/>
                          <a:latin typeface="B Compset" panose="00000400000000000000" pitchFamily="2" charset="-78"/>
                          <a:cs typeface="B Compset" panose="00000400000000000000" pitchFamily="2" charset="-78"/>
                        </a:rPr>
                        <a:t>مساحت کل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a:txBody>
                    <a:bodyPr/>
                    <a:lstStyle/>
                    <a:p>
                      <a:pPr algn="ctr" rtl="1" fontAlgn="ctr"/>
                      <a:r>
                        <a:rPr lang="fa-IR" sz="1400" b="1" i="0" u="sng" strike="noStrike">
                          <a:solidFill>
                            <a:srgbClr val="000000"/>
                          </a:solidFill>
                          <a:effectLst/>
                          <a:latin typeface="B Compset" panose="00000400000000000000" pitchFamily="2" charset="-78"/>
                          <a:cs typeface="B Compset" panose="00000400000000000000" pitchFamily="2" charset="-78"/>
                        </a:rPr>
                        <a:t>بهای واحد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C000"/>
                    </a:solidFill>
                  </a:tcPr>
                </a:tc>
                <a:tc>
                  <a:txBody>
                    <a:bodyPr/>
                    <a:lstStyle/>
                    <a:p>
                      <a:pPr algn="ctr" rtl="1" fontAlgn="ctr"/>
                      <a:r>
                        <a:rPr lang="fa-IR" sz="1400" b="1" i="0" u="sng" strike="noStrike">
                          <a:solidFill>
                            <a:srgbClr val="000000"/>
                          </a:solidFill>
                          <a:effectLst/>
                          <a:latin typeface="B Compset" panose="00000400000000000000" pitchFamily="2" charset="-78"/>
                          <a:cs typeface="B Compset" panose="00000400000000000000" pitchFamily="2" charset="-78"/>
                        </a:rPr>
                        <a:t>جمع کل </a:t>
                      </a:r>
                    </a:p>
                  </a:txBody>
                  <a:tcPr marL="9525" marR="9525" marT="9525" marB="0" anchor="ctr">
                    <a:lnL>
                      <a:noFill/>
                    </a:lnL>
                    <a:lnT>
                      <a:noFill/>
                    </a:lnT>
                    <a:lnB w="6350" cap="flat" cmpd="sng" algn="ctr">
                      <a:solidFill>
                        <a:srgbClr val="000000"/>
                      </a:solidFill>
                      <a:prstDash val="solid"/>
                      <a:round/>
                      <a:headEnd type="none" w="med" len="med"/>
                      <a:tailEnd type="none" w="med" len="med"/>
                    </a:lnB>
                    <a:solidFill>
                      <a:srgbClr val="FFC000"/>
                    </a:solidFill>
                  </a:tcPr>
                </a:tc>
              </a:tr>
              <a:tr h="352425">
                <a:tc>
                  <a:txBody>
                    <a:bodyPr/>
                    <a:lstStyle/>
                    <a:p>
                      <a:pPr algn="ctr" rtl="0" fontAlgn="b"/>
                      <a:r>
                        <a:rPr lang="en-US" sz="1400" b="0" i="0" u="none" strike="noStrike">
                          <a:solidFill>
                            <a:srgbClr val="000000"/>
                          </a:solidFill>
                          <a:effectLst/>
                          <a:latin typeface="B Compset" panose="00000400000000000000" pitchFamily="2" charset="-78"/>
                          <a:cs typeface="B Compset" panose="00000400000000000000" pitchFamily="2" charset="-78"/>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endParaRPr lang="en-US" sz="1100" b="0" i="0" u="none" strike="noStrike">
                        <a:solidFill>
                          <a:srgbClr val="000000"/>
                        </a:solidFill>
                        <a:effectLst/>
                        <a:latin typeface="B Compset" panose="00000400000000000000" pitchFamily="2" charset="-78"/>
                        <a:cs typeface="B Compset" panose="00000400000000000000" pitchFamily="2" charset="-78"/>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3">
                  <a:txBody>
                    <a:bodyPr/>
                    <a:lstStyle/>
                    <a:p>
                      <a:pPr algn="ctr" rtl="1" fontAlgn="b"/>
                      <a:r>
                        <a:rPr lang="fa-IR" sz="1200" b="0" i="0" u="none" strike="noStrike">
                          <a:solidFill>
                            <a:srgbClr val="000000"/>
                          </a:solidFill>
                          <a:effectLst/>
                          <a:latin typeface="B Compset" panose="00000400000000000000" pitchFamily="2" charset="-78"/>
                          <a:cs typeface="B Compset" panose="00000400000000000000" pitchFamily="2" charset="-78"/>
                        </a:rPr>
                        <a:t>مساحت قابل فروش واحد های اداری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b"/>
                      <a:r>
                        <a:rPr lang="en-US" sz="1200" b="1" i="0" u="none" strike="noStrike">
                          <a:solidFill>
                            <a:srgbClr val="000000"/>
                          </a:solidFill>
                          <a:effectLst/>
                          <a:latin typeface="B Compset" panose="00000400000000000000" pitchFamily="2" charset="-78"/>
                          <a:cs typeface="B Compset" panose="00000400000000000000" pitchFamily="2" charset="-78"/>
                        </a:rPr>
                        <a:t>5671.14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rtl="1" fontAlgn="b"/>
                      <a:r>
                        <a:rPr lang="fa-IR" sz="1100" b="1" i="0" u="none" strike="noStrike">
                          <a:solidFill>
                            <a:srgbClr val="000000"/>
                          </a:solidFill>
                          <a:effectLst/>
                          <a:latin typeface="B Compset" panose="00000400000000000000" pitchFamily="2" charset="-78"/>
                          <a:cs typeface="B Compset" panose="00000400000000000000" pitchFamily="2" charset="-78"/>
                        </a:rPr>
                        <a:t> ريال        100,000,000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400" b="1" i="0" u="none" strike="noStrike">
                          <a:solidFill>
                            <a:srgbClr val="000000"/>
                          </a:solidFill>
                          <a:effectLst/>
                          <a:latin typeface="B Compset" panose="00000400000000000000" pitchFamily="2" charset="-78"/>
                          <a:cs typeface="B Compset" panose="00000400000000000000" pitchFamily="2" charset="-78"/>
                        </a:rPr>
                        <a:t> ريال                               567,114,000,000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425">
                <a:tc>
                  <a:txBody>
                    <a:bodyPr/>
                    <a:lstStyle/>
                    <a:p>
                      <a:pPr algn="ctr" rtl="0" fontAlgn="b"/>
                      <a:r>
                        <a:rPr lang="en-US" sz="1400" b="0" i="0" u="none" strike="noStrike">
                          <a:solidFill>
                            <a:srgbClr val="000000"/>
                          </a:solidFill>
                          <a:effectLst/>
                          <a:latin typeface="B Compset" panose="00000400000000000000" pitchFamily="2" charset="-78"/>
                          <a:cs typeface="B Compset" panose="00000400000000000000" pitchFamily="2" charset="-78"/>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endParaRPr lang="en-US" sz="1100" b="0" i="0" u="none" strike="noStrike">
                        <a:solidFill>
                          <a:srgbClr val="000000"/>
                        </a:solidFill>
                        <a:effectLst/>
                        <a:latin typeface="B Compset" panose="00000400000000000000" pitchFamily="2" charset="-78"/>
                        <a:cs typeface="B Compset" panose="00000400000000000000" pitchFamily="2" charset="-78"/>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3">
                  <a:txBody>
                    <a:bodyPr/>
                    <a:lstStyle/>
                    <a:p>
                      <a:pPr algn="ctr" rtl="1" fontAlgn="b"/>
                      <a:r>
                        <a:rPr lang="fa-IR" sz="1200" b="0" i="0" u="none" strike="noStrike">
                          <a:solidFill>
                            <a:srgbClr val="000000"/>
                          </a:solidFill>
                          <a:effectLst/>
                          <a:latin typeface="B Compset" panose="00000400000000000000" pitchFamily="2" charset="-78"/>
                          <a:cs typeface="B Compset" panose="00000400000000000000" pitchFamily="2" charset="-78"/>
                        </a:rPr>
                        <a:t>مساحت قابل فروش واحد های تجاری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b"/>
                      <a:r>
                        <a:rPr lang="en-US" sz="1200" b="1" i="0" u="none" strike="noStrike">
                          <a:solidFill>
                            <a:srgbClr val="000000"/>
                          </a:solidFill>
                          <a:effectLst/>
                          <a:latin typeface="B Compset" panose="00000400000000000000" pitchFamily="2" charset="-78"/>
                          <a:cs typeface="B Compset" panose="00000400000000000000" pitchFamily="2" charset="-78"/>
                        </a:rPr>
                        <a:t>2664.14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rtl="1" fontAlgn="b"/>
                      <a:r>
                        <a:rPr lang="fa-IR" sz="1100" b="1" i="0" u="none" strike="noStrike">
                          <a:solidFill>
                            <a:srgbClr val="000000"/>
                          </a:solidFill>
                          <a:effectLst/>
                          <a:latin typeface="B Compset" panose="00000400000000000000" pitchFamily="2" charset="-78"/>
                          <a:cs typeface="B Compset" panose="00000400000000000000" pitchFamily="2" charset="-78"/>
                        </a:rPr>
                        <a:t> ريال        200,000,000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400" b="1" i="0" u="none" strike="noStrike">
                          <a:solidFill>
                            <a:srgbClr val="000000"/>
                          </a:solidFill>
                          <a:effectLst/>
                          <a:latin typeface="B Compset" panose="00000400000000000000" pitchFamily="2" charset="-78"/>
                          <a:cs typeface="B Compset" panose="00000400000000000000" pitchFamily="2" charset="-78"/>
                        </a:rPr>
                        <a:t> ريال                               532,828,000,000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425">
                <a:tc>
                  <a:txBody>
                    <a:bodyPr/>
                    <a:lstStyle/>
                    <a:p>
                      <a:pPr algn="l" rtl="0" fontAlgn="b"/>
                      <a:endParaRPr lang="en-US" sz="1100" b="0" i="0" u="none" strike="noStrike">
                        <a:solidFill>
                          <a:srgbClr val="000000"/>
                        </a:solidFill>
                        <a:effectLst/>
                        <a:latin typeface="B Compset" panose="00000400000000000000" pitchFamily="2" charset="-78"/>
                        <a:cs typeface="B Compset" panose="00000400000000000000" pitchFamily="2" charset="-78"/>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b"/>
                      <a:endParaRPr lang="en-US" sz="1100" b="0" i="0" u="none" strike="noStrike">
                        <a:solidFill>
                          <a:srgbClr val="000000"/>
                        </a:solidFill>
                        <a:effectLst/>
                        <a:latin typeface="B Compset" panose="00000400000000000000" pitchFamily="2" charset="-78"/>
                        <a:cs typeface="B Compset" panose="00000400000000000000" pitchFamily="2" charset="-78"/>
                      </a:endParaRPr>
                    </a:p>
                  </a:txBody>
                  <a:tcPr marL="9525" marR="9525" marT="9525" marB="0" anchor="b">
                    <a:lnL>
                      <a:noFill/>
                    </a:lnL>
                    <a:lnR>
                      <a:noFill/>
                    </a:lnR>
                    <a:lnT>
                      <a:noFill/>
                    </a:lnT>
                    <a:lnB>
                      <a:noFill/>
                    </a:lnB>
                  </a:tcPr>
                </a:tc>
                <a:tc>
                  <a:txBody>
                    <a:bodyPr/>
                    <a:lstStyle/>
                    <a:p>
                      <a:pPr algn="l" rtl="0" fontAlgn="b"/>
                      <a:endParaRPr lang="en-US" sz="1100" b="0" i="0" u="none" strike="noStrike">
                        <a:solidFill>
                          <a:srgbClr val="000000"/>
                        </a:solidFill>
                        <a:effectLst/>
                        <a:latin typeface="B Compset" panose="00000400000000000000" pitchFamily="2" charset="-78"/>
                        <a:cs typeface="B Compset" panose="00000400000000000000" pitchFamily="2" charset="-78"/>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b"/>
                      <a:endParaRPr lang="en-US" sz="1100" b="0" i="0" u="none" strike="noStrike">
                        <a:solidFill>
                          <a:srgbClr val="000000"/>
                        </a:solidFill>
                        <a:effectLst/>
                        <a:latin typeface="B Compset" panose="00000400000000000000" pitchFamily="2" charset="-78"/>
                        <a:cs typeface="B Compset" panose="00000400000000000000" pitchFamily="2" charset="-78"/>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b"/>
                      <a:endParaRPr lang="en-US" sz="1100" b="0" i="0" u="none" strike="noStrike">
                        <a:solidFill>
                          <a:srgbClr val="000000"/>
                        </a:solidFill>
                        <a:effectLst/>
                        <a:latin typeface="B Compset" panose="00000400000000000000" pitchFamily="2" charset="-78"/>
                        <a:cs typeface="B Compset" panose="00000400000000000000" pitchFamily="2" charset="-78"/>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b"/>
                      <a:endParaRPr lang="en-US" sz="1100" b="0" i="0" u="none" strike="noStrike">
                        <a:solidFill>
                          <a:srgbClr val="000000"/>
                        </a:solidFill>
                        <a:effectLst/>
                        <a:latin typeface="B Compset" panose="00000400000000000000" pitchFamily="2" charset="-78"/>
                        <a:cs typeface="B Compset" panose="00000400000000000000" pitchFamily="2" charset="-78"/>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b"/>
                      <a:endParaRPr lang="en-US" sz="1100" b="0" i="0" u="none" strike="noStrike" dirty="0">
                        <a:solidFill>
                          <a:srgbClr val="000000"/>
                        </a:solidFill>
                        <a:effectLst/>
                        <a:latin typeface="B Compset" panose="00000400000000000000" pitchFamily="2" charset="-78"/>
                        <a:cs typeface="B Compset" panose="00000400000000000000" pitchFamily="2" charset="-78"/>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rtl="0" fontAlgn="b"/>
                      <a:endParaRPr lang="en-US" sz="1100" b="0" i="0" u="none" strike="noStrike" dirty="0">
                        <a:solidFill>
                          <a:srgbClr val="000000"/>
                        </a:solidFill>
                        <a:effectLst/>
                        <a:latin typeface="B Compset" panose="00000400000000000000" pitchFamily="2" charset="-78"/>
                        <a:cs typeface="B Compset" panose="00000400000000000000" pitchFamily="2" charset="-78"/>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1" fontAlgn="b"/>
                      <a:r>
                        <a:rPr lang="fa-IR" sz="1400" b="1" i="0" u="none" strike="noStrike" dirty="0">
                          <a:solidFill>
                            <a:srgbClr val="000000"/>
                          </a:solidFill>
                          <a:effectLst/>
                          <a:latin typeface="B Compset" panose="00000400000000000000" pitchFamily="2" charset="-78"/>
                          <a:cs typeface="B Compset" panose="00000400000000000000" pitchFamily="2" charset="-78"/>
                        </a:rPr>
                        <a:t> ريال                           1,099,942,000,000 </a:t>
                      </a:r>
                    </a:p>
                  </a:txBody>
                  <a:tcPr marL="9525" marR="9525" marT="9525" marB="0" anchor="b">
                    <a:lnL>
                      <a:noFill/>
                    </a:lnL>
                    <a:lnT w="6350" cap="flat" cmpd="sng" algn="ctr">
                      <a:solidFill>
                        <a:srgbClr val="000000"/>
                      </a:solidFill>
                      <a:prstDash val="solid"/>
                      <a:round/>
                      <a:headEnd type="none" w="med" len="med"/>
                      <a:tailEnd type="none" w="med" len="med"/>
                    </a:lnT>
                    <a:lnB>
                      <a:noFill/>
                    </a:lnB>
                    <a:solidFill>
                      <a:srgbClr val="FFC000"/>
                    </a:solidFill>
                  </a:tcPr>
                </a:tc>
              </a:tr>
            </a:tbl>
          </a:graphicData>
        </a:graphic>
      </p:graphicFrame>
      <p:sp>
        <p:nvSpPr>
          <p:cNvPr id="6" name="Rectangle 5"/>
          <p:cNvSpPr/>
          <p:nvPr/>
        </p:nvSpPr>
        <p:spPr>
          <a:xfrm>
            <a:off x="4355976" y="1635646"/>
            <a:ext cx="4528804" cy="369332"/>
          </a:xfrm>
          <a:prstGeom prst="rect">
            <a:avLst/>
          </a:prstGeom>
        </p:spPr>
        <p:txBody>
          <a:bodyPr wrap="none">
            <a:spAutoFit/>
          </a:bodyPr>
          <a:lstStyle/>
          <a:p>
            <a:r>
              <a:rPr lang="en-US" b="1" dirty="0" err="1">
                <a:cs typeface="B Nazanin" panose="00000400000000000000" pitchFamily="2" charset="-78"/>
              </a:rPr>
              <a:t>درآمد</a:t>
            </a:r>
            <a:r>
              <a:rPr lang="en-US" b="1" dirty="0">
                <a:cs typeface="B Nazanin" panose="00000400000000000000" pitchFamily="2" charset="-78"/>
              </a:rPr>
              <a:t> </a:t>
            </a:r>
            <a:r>
              <a:rPr lang="en-US" b="1" dirty="0" err="1">
                <a:cs typeface="B Nazanin" panose="00000400000000000000" pitchFamily="2" charset="-78"/>
              </a:rPr>
              <a:t>حاصل</a:t>
            </a:r>
            <a:r>
              <a:rPr lang="en-US" b="1" dirty="0">
                <a:cs typeface="B Nazanin" panose="00000400000000000000" pitchFamily="2" charset="-78"/>
              </a:rPr>
              <a:t> </a:t>
            </a:r>
            <a:r>
              <a:rPr lang="en-US" b="1" dirty="0" err="1">
                <a:cs typeface="B Nazanin" panose="00000400000000000000" pitchFamily="2" charset="-78"/>
              </a:rPr>
              <a:t>از</a:t>
            </a:r>
            <a:r>
              <a:rPr lang="en-US" b="1" dirty="0">
                <a:cs typeface="B Nazanin" panose="00000400000000000000" pitchFamily="2" charset="-78"/>
              </a:rPr>
              <a:t> </a:t>
            </a:r>
            <a:r>
              <a:rPr lang="en-US" b="1" dirty="0" err="1">
                <a:cs typeface="B Nazanin" panose="00000400000000000000" pitchFamily="2" charset="-78"/>
              </a:rPr>
              <a:t>فروش</a:t>
            </a:r>
            <a:r>
              <a:rPr lang="en-US" b="1" dirty="0">
                <a:cs typeface="B Nazanin" panose="00000400000000000000" pitchFamily="2" charset="-78"/>
              </a:rPr>
              <a:t> </a:t>
            </a:r>
            <a:r>
              <a:rPr lang="en-US" b="1" dirty="0" err="1">
                <a:cs typeface="B Nazanin" panose="00000400000000000000" pitchFamily="2" charset="-78"/>
              </a:rPr>
              <a:t>واحد</a:t>
            </a:r>
            <a:r>
              <a:rPr lang="en-US" b="1" dirty="0">
                <a:cs typeface="B Nazanin" panose="00000400000000000000" pitchFamily="2" charset="-78"/>
              </a:rPr>
              <a:t> </a:t>
            </a:r>
            <a:r>
              <a:rPr lang="en-US" b="1" dirty="0" err="1">
                <a:cs typeface="B Nazanin" panose="00000400000000000000" pitchFamily="2" charset="-78"/>
              </a:rPr>
              <a:t>های</a:t>
            </a:r>
            <a:r>
              <a:rPr lang="en-US" b="1" dirty="0">
                <a:cs typeface="B Nazanin" panose="00000400000000000000" pitchFamily="2" charset="-78"/>
              </a:rPr>
              <a:t> </a:t>
            </a:r>
            <a:r>
              <a:rPr lang="en-US" b="1" dirty="0" err="1">
                <a:cs typeface="B Nazanin" panose="00000400000000000000" pitchFamily="2" charset="-78"/>
              </a:rPr>
              <a:t>تجاری</a:t>
            </a:r>
            <a:r>
              <a:rPr lang="en-US" b="1" dirty="0">
                <a:cs typeface="B Nazanin" panose="00000400000000000000" pitchFamily="2" charset="-78"/>
              </a:rPr>
              <a:t> و </a:t>
            </a:r>
            <a:r>
              <a:rPr lang="en-US" b="1" dirty="0" err="1">
                <a:cs typeface="B Nazanin" panose="00000400000000000000" pitchFamily="2" charset="-78"/>
              </a:rPr>
              <a:t>اداری</a:t>
            </a:r>
            <a:r>
              <a:rPr lang="en-US" b="1" dirty="0">
                <a:cs typeface="B Nazanin" panose="00000400000000000000" pitchFamily="2" charset="-78"/>
              </a:rPr>
              <a:t> </a:t>
            </a:r>
            <a:r>
              <a:rPr lang="en-US" b="1" dirty="0" err="1">
                <a:cs typeface="B Nazanin" panose="00000400000000000000" pitchFamily="2" charset="-78"/>
              </a:rPr>
              <a:t>پروژه</a:t>
            </a:r>
            <a:r>
              <a:rPr lang="en-US" b="1" dirty="0">
                <a:cs typeface="B Nazanin" panose="00000400000000000000" pitchFamily="2" charset="-78"/>
              </a:rPr>
              <a:t> </a:t>
            </a:r>
          </a:p>
        </p:txBody>
      </p:sp>
    </p:spTree>
    <p:extLst>
      <p:ext uri="{BB962C8B-B14F-4D97-AF65-F5344CB8AC3E}">
        <p14:creationId xmlns:p14="http://schemas.microsoft.com/office/powerpoint/2010/main" val="32289112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95536" y="2139702"/>
            <a:ext cx="8153400" cy="1005840"/>
          </a:xfrm>
        </p:spPr>
        <p:txBody>
          <a:bodyPr>
            <a:normAutofit/>
          </a:bodyPr>
          <a:lstStyle/>
          <a:p>
            <a:r>
              <a:rPr lang="fa-IR" b="1" dirty="0" smtClean="0"/>
              <a:t>با تشکر از توجه شما</a:t>
            </a:r>
            <a:endParaRPr lang="en-US" b="1" dirty="0"/>
          </a:p>
        </p:txBody>
      </p:sp>
    </p:spTree>
    <p:extLst>
      <p:ext uri="{BB962C8B-B14F-4D97-AF65-F5344CB8AC3E}">
        <p14:creationId xmlns:p14="http://schemas.microsoft.com/office/powerpoint/2010/main" val="4213886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مدیریت تکنولوژی در گروه صنعتی پارت لاستیک</a:t>
            </a:r>
            <a:endPar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sp>
        <p:nvSpPr>
          <p:cNvPr id="4" name="Content Placeholder 3"/>
          <p:cNvSpPr>
            <a:spLocks noGrp="1"/>
          </p:cNvSpPr>
          <p:nvPr>
            <p:ph sz="quarter" idx="14"/>
          </p:nvPr>
        </p:nvSpPr>
        <p:spPr>
          <a:xfrm>
            <a:off x="609600" y="1352549"/>
            <a:ext cx="8121501" cy="3268625"/>
          </a:xfrm>
        </p:spPr>
        <p:txBody>
          <a:bodyPr>
            <a:noAutofit/>
          </a:bodyPr>
          <a:lstStyle/>
          <a:p>
            <a:pPr algn="just"/>
            <a:r>
              <a:rPr lang="fa-IR" sz="2000" dirty="0" smtClean="0"/>
              <a:t>تمرکز در مشهد و تقویت حلقه تکنولوژی بین مجموعه شرکت ها</a:t>
            </a:r>
          </a:p>
          <a:p>
            <a:pPr algn="just"/>
            <a:r>
              <a:rPr lang="fa-IR" sz="2000" dirty="0" smtClean="0"/>
              <a:t>تاکید بر بومی سازی فن آوری </a:t>
            </a:r>
          </a:p>
          <a:p>
            <a:pPr algn="just"/>
            <a:r>
              <a:rPr lang="fa-IR" sz="2000" dirty="0" smtClean="0"/>
              <a:t>تاکید بر عمق بومی سازی فن آوری</a:t>
            </a:r>
          </a:p>
          <a:p>
            <a:pPr algn="just"/>
            <a:r>
              <a:rPr lang="fa-IR" sz="2000" dirty="0" smtClean="0"/>
              <a:t>همکاری با دانشگاه ها در قالب پروژه های تکنولوژیک</a:t>
            </a:r>
          </a:p>
          <a:p>
            <a:pPr algn="just"/>
            <a:r>
              <a:rPr lang="fa-IR" sz="2000" dirty="0" smtClean="0"/>
              <a:t>قرارداد دانش فنی با شرکت های هاچینسون و اتونیوم و انتقال دانش ساخت قطعات و تجهیزات.</a:t>
            </a:r>
          </a:p>
          <a:p>
            <a:pPr marL="0" indent="0" algn="just">
              <a:buNone/>
            </a:pPr>
            <a:endParaRPr lang="en-US" sz="2000" dirty="0"/>
          </a:p>
        </p:txBody>
      </p:sp>
    </p:spTree>
    <p:extLst>
      <p:ext uri="{BB962C8B-B14F-4D97-AF65-F5344CB8AC3E}">
        <p14:creationId xmlns:p14="http://schemas.microsoft.com/office/powerpoint/2010/main" val="2246616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چالش های مدیریت تکنولوژی در گروه</a:t>
            </a:r>
            <a:endPar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sp>
        <p:nvSpPr>
          <p:cNvPr id="4" name="Content Placeholder 3"/>
          <p:cNvSpPr>
            <a:spLocks noGrp="1"/>
          </p:cNvSpPr>
          <p:nvPr>
            <p:ph sz="quarter" idx="14"/>
          </p:nvPr>
        </p:nvSpPr>
        <p:spPr>
          <a:xfrm>
            <a:off x="609600" y="1352549"/>
            <a:ext cx="8121501" cy="3268625"/>
          </a:xfrm>
        </p:spPr>
        <p:txBody>
          <a:bodyPr>
            <a:noAutofit/>
          </a:bodyPr>
          <a:lstStyle/>
          <a:p>
            <a:pPr algn="just"/>
            <a:r>
              <a:rPr lang="fa-IR" sz="2400" dirty="0" smtClean="0"/>
              <a:t>زمان بر بودن و لزوم پیشبینانه بودن پروژه های ساخت برای تعیین مزان عمق داخلی سازی</a:t>
            </a:r>
          </a:p>
          <a:p>
            <a:pPr algn="just"/>
            <a:r>
              <a:rPr lang="fa-IR" sz="2400" dirty="0" smtClean="0"/>
              <a:t>لزوم ایجاد بستری آرام جهت تامین مالی این پروژه ها</a:t>
            </a:r>
          </a:p>
          <a:p>
            <a:pPr algn="just"/>
            <a:r>
              <a:rPr lang="fa-IR" sz="2400" dirty="0" smtClean="0"/>
              <a:t>وابستگی در اجزای خاص به خارج از کشور و زمان بر بودن واردات </a:t>
            </a:r>
          </a:p>
          <a:p>
            <a:pPr algn="just"/>
            <a:endParaRPr lang="fa-IR" sz="2400" dirty="0" smtClean="0"/>
          </a:p>
          <a:p>
            <a:pPr marL="0" indent="0" algn="just">
              <a:buNone/>
            </a:pPr>
            <a:endParaRPr lang="en-US" sz="2400" dirty="0"/>
          </a:p>
        </p:txBody>
      </p:sp>
    </p:spTree>
    <p:extLst>
      <p:ext uri="{BB962C8B-B14F-4D97-AF65-F5344CB8AC3E}">
        <p14:creationId xmlns:p14="http://schemas.microsoft.com/office/powerpoint/2010/main" val="42189561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own Arrow 10"/>
          <p:cNvSpPr/>
          <p:nvPr/>
        </p:nvSpPr>
        <p:spPr>
          <a:xfrm>
            <a:off x="6569651" y="699542"/>
            <a:ext cx="2088574" cy="744138"/>
          </a:xfrm>
          <a:prstGeom prst="downArrow">
            <a:avLst/>
          </a:prstGeom>
          <a:ln>
            <a:noFill/>
          </a:ln>
          <a:effectLst>
            <a:glow rad="635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350" dirty="0">
                <a:cs typeface="B Nazanin" panose="00000400000000000000" pitchFamily="2" charset="-78"/>
              </a:rPr>
              <a:t>رشته های علوم مهندسی</a:t>
            </a:r>
            <a:endParaRPr lang="en-US" sz="1350" dirty="0">
              <a:cs typeface="B Nazanin" panose="00000400000000000000" pitchFamily="2" charset="-78"/>
            </a:endParaRPr>
          </a:p>
        </p:txBody>
      </p:sp>
      <p:sp>
        <p:nvSpPr>
          <p:cNvPr id="15" name="Down Arrow 14"/>
          <p:cNvSpPr/>
          <p:nvPr/>
        </p:nvSpPr>
        <p:spPr>
          <a:xfrm>
            <a:off x="3658899" y="699541"/>
            <a:ext cx="2088574" cy="744139"/>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350" dirty="0">
                <a:cs typeface="B Nazanin" panose="00000400000000000000" pitchFamily="2" charset="-78"/>
              </a:rPr>
              <a:t>مدیریت تکنولوژی</a:t>
            </a:r>
            <a:endParaRPr lang="en-US" sz="1350" dirty="0">
              <a:cs typeface="B Nazanin" panose="00000400000000000000" pitchFamily="2" charset="-78"/>
            </a:endParaRPr>
          </a:p>
        </p:txBody>
      </p:sp>
      <p:sp>
        <p:nvSpPr>
          <p:cNvPr id="16" name="Down Arrow 15"/>
          <p:cNvSpPr/>
          <p:nvPr/>
        </p:nvSpPr>
        <p:spPr>
          <a:xfrm>
            <a:off x="748146" y="699541"/>
            <a:ext cx="2088574" cy="744139"/>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350" dirty="0">
                <a:cs typeface="B Nazanin" panose="00000400000000000000" pitchFamily="2" charset="-78"/>
              </a:rPr>
              <a:t>رشته های مدیریت بازرگانی</a:t>
            </a:r>
            <a:endParaRPr lang="en-US" sz="1350" dirty="0">
              <a:cs typeface="B Nazanin" panose="00000400000000000000" pitchFamily="2" charset="-78"/>
            </a:endParaRPr>
          </a:p>
        </p:txBody>
      </p:sp>
      <p:sp>
        <p:nvSpPr>
          <p:cNvPr id="17" name="Flowchart: Alternate Process 16"/>
          <p:cNvSpPr/>
          <p:nvPr/>
        </p:nvSpPr>
        <p:spPr>
          <a:xfrm>
            <a:off x="6468340" y="1513820"/>
            <a:ext cx="2291195" cy="3577071"/>
          </a:xfrm>
          <a:prstGeom prst="flowChartAlternateProcess">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350" dirty="0">
                <a:cs typeface="B Nazanin" panose="00000400000000000000" pitchFamily="2" charset="-78"/>
              </a:rPr>
              <a:t>دانش تخصصی</a:t>
            </a:r>
            <a:endParaRPr lang="en-US" sz="1350" dirty="0">
              <a:cs typeface="B Nazanin" panose="00000400000000000000" pitchFamily="2" charset="-78"/>
            </a:endParaRPr>
          </a:p>
          <a:p>
            <a:pPr algn="ctr"/>
            <a:r>
              <a:rPr lang="fa-IR" sz="1350" dirty="0">
                <a:cs typeface="B Nazanin" panose="00000400000000000000" pitchFamily="2" charset="-78"/>
              </a:rPr>
              <a:t>رشته های علوم</a:t>
            </a:r>
            <a:endParaRPr lang="en-US" sz="1350" dirty="0">
              <a:cs typeface="B Nazanin" panose="00000400000000000000" pitchFamily="2" charset="-78"/>
            </a:endParaRPr>
          </a:p>
          <a:p>
            <a:pPr algn="ctr"/>
            <a:r>
              <a:rPr lang="fa-IR" sz="1350" dirty="0">
                <a:cs typeface="B Nazanin" panose="00000400000000000000" pitchFamily="2" charset="-78"/>
              </a:rPr>
              <a:t>تکنولوژی مواد</a:t>
            </a:r>
            <a:endParaRPr lang="en-US" sz="1350" dirty="0">
              <a:cs typeface="B Nazanin" panose="00000400000000000000" pitchFamily="2" charset="-78"/>
            </a:endParaRPr>
          </a:p>
          <a:p>
            <a:pPr algn="ctr"/>
            <a:r>
              <a:rPr lang="fa-IR" sz="1350" dirty="0">
                <a:cs typeface="B Nazanin" panose="00000400000000000000" pitchFamily="2" charset="-78"/>
              </a:rPr>
              <a:t>تکنولوژی محصول</a:t>
            </a:r>
            <a:endParaRPr lang="en-US" sz="1350" dirty="0">
              <a:cs typeface="B Nazanin" panose="00000400000000000000" pitchFamily="2" charset="-78"/>
            </a:endParaRPr>
          </a:p>
          <a:p>
            <a:pPr algn="ctr"/>
            <a:r>
              <a:rPr lang="fa-IR" sz="1350" dirty="0">
                <a:cs typeface="B Nazanin" panose="00000400000000000000" pitchFamily="2" charset="-78"/>
              </a:rPr>
              <a:t>تکنولوژی فرآیند / تولید</a:t>
            </a:r>
            <a:endParaRPr lang="en-US" sz="1350" dirty="0">
              <a:cs typeface="B Nazanin" panose="00000400000000000000" pitchFamily="2" charset="-78"/>
            </a:endParaRPr>
          </a:p>
          <a:p>
            <a:pPr algn="ctr"/>
            <a:r>
              <a:rPr lang="fa-IR" sz="1350" dirty="0">
                <a:cs typeface="B Nazanin" panose="00000400000000000000" pitchFamily="2" charset="-78"/>
              </a:rPr>
              <a:t>تکنولوژی اطلاعات</a:t>
            </a:r>
            <a:endParaRPr lang="en-US" sz="1350" dirty="0">
              <a:cs typeface="B Nazanin" panose="00000400000000000000" pitchFamily="2" charset="-78"/>
            </a:endParaRPr>
          </a:p>
          <a:p>
            <a:pPr algn="ctr"/>
            <a:r>
              <a:rPr lang="fa-IR" sz="1350" dirty="0">
                <a:cs typeface="B Nazanin" panose="00000400000000000000" pitchFamily="2" charset="-78"/>
              </a:rPr>
              <a:t>تکنولوژی زیست محیطی</a:t>
            </a:r>
            <a:endParaRPr lang="en-US" sz="1350" dirty="0">
              <a:cs typeface="B Nazanin" panose="00000400000000000000" pitchFamily="2" charset="-78"/>
            </a:endParaRPr>
          </a:p>
        </p:txBody>
      </p:sp>
      <p:sp>
        <p:nvSpPr>
          <p:cNvPr id="18" name="Flowchart: Alternate Process 17"/>
          <p:cNvSpPr/>
          <p:nvPr/>
        </p:nvSpPr>
        <p:spPr>
          <a:xfrm>
            <a:off x="2987825" y="1513820"/>
            <a:ext cx="3312368" cy="3577071"/>
          </a:xfrm>
          <a:prstGeom prst="flowChartAlternateProcess">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a-IR" sz="900" dirty="0">
                <a:cs typeface="B Nazanin" panose="00000400000000000000" pitchFamily="2" charset="-78"/>
              </a:rPr>
              <a:t>مسائل استراتژیک / بلند مدت مرتبط با تکنولوژی</a:t>
            </a:r>
            <a:endParaRPr lang="en-US" sz="900" dirty="0">
              <a:cs typeface="B Nazanin" panose="00000400000000000000" pitchFamily="2" charset="-78"/>
            </a:endParaRPr>
          </a:p>
          <a:p>
            <a:pPr algn="r"/>
            <a:r>
              <a:rPr lang="fa-IR" sz="900" dirty="0">
                <a:cs typeface="B Nazanin" panose="00000400000000000000" pitchFamily="2" charset="-78"/>
              </a:rPr>
              <a:t>سیاست های علمی و تکنولوژی</a:t>
            </a:r>
            <a:endParaRPr lang="en-US" sz="900" dirty="0">
              <a:cs typeface="B Nazanin" panose="00000400000000000000" pitchFamily="2" charset="-78"/>
            </a:endParaRPr>
          </a:p>
          <a:p>
            <a:pPr algn="r"/>
            <a:r>
              <a:rPr lang="fa-IR" sz="900" dirty="0">
                <a:cs typeface="B Nazanin" panose="00000400000000000000" pitchFamily="2" charset="-78"/>
              </a:rPr>
              <a:t>فرآیند نوآوری های تکنولوژیک</a:t>
            </a:r>
            <a:endParaRPr lang="en-US" sz="900" dirty="0">
              <a:cs typeface="B Nazanin" panose="00000400000000000000" pitchFamily="2" charset="-78"/>
            </a:endParaRPr>
          </a:p>
          <a:p>
            <a:pPr algn="r"/>
            <a:r>
              <a:rPr lang="fa-IR" sz="900" dirty="0">
                <a:cs typeface="B Nazanin" panose="00000400000000000000" pitchFamily="2" charset="-78"/>
              </a:rPr>
              <a:t>مدیریت تحقیق و توسعه</a:t>
            </a:r>
            <a:endParaRPr lang="en-US" sz="900" dirty="0">
              <a:cs typeface="B Nazanin" panose="00000400000000000000" pitchFamily="2" charset="-78"/>
            </a:endParaRPr>
          </a:p>
          <a:p>
            <a:pPr algn="r"/>
            <a:r>
              <a:rPr lang="fa-IR" sz="900" dirty="0">
                <a:cs typeface="B Nazanin" panose="00000400000000000000" pitchFamily="2" charset="-78"/>
              </a:rPr>
              <a:t>زیرساخت تحقیق و توسعه و تغییر تکنولوژیک</a:t>
            </a:r>
            <a:endParaRPr lang="en-US" sz="900" dirty="0">
              <a:cs typeface="B Nazanin" panose="00000400000000000000" pitchFamily="2" charset="-78"/>
            </a:endParaRPr>
          </a:p>
          <a:p>
            <a:pPr algn="r"/>
            <a:r>
              <a:rPr lang="fa-IR" sz="900" dirty="0">
                <a:cs typeface="B Nazanin" panose="00000400000000000000" pitchFamily="2" charset="-78"/>
              </a:rPr>
              <a:t>شرکت های جدید و کارآفرینی تکنولوژیک</a:t>
            </a:r>
            <a:endParaRPr lang="en-US" sz="900" dirty="0">
              <a:cs typeface="B Nazanin" panose="00000400000000000000" pitchFamily="2" charset="-78"/>
            </a:endParaRPr>
          </a:p>
          <a:p>
            <a:pPr algn="r"/>
            <a:r>
              <a:rPr lang="fa-IR" sz="900" dirty="0">
                <a:cs typeface="B Nazanin" panose="00000400000000000000" pitchFamily="2" charset="-78"/>
              </a:rPr>
              <a:t>چرخه های حیات محصول / فرآیند</a:t>
            </a:r>
            <a:endParaRPr lang="en-US" sz="900" dirty="0">
              <a:cs typeface="B Nazanin" panose="00000400000000000000" pitchFamily="2" charset="-78"/>
            </a:endParaRPr>
          </a:p>
          <a:p>
            <a:pPr algn="r"/>
            <a:r>
              <a:rPr lang="fa-IR" sz="900" dirty="0">
                <a:cs typeface="B Nazanin" panose="00000400000000000000" pitchFamily="2" charset="-78"/>
              </a:rPr>
              <a:t>پیش بینی و برنامه ریزی تکنولوژیک</a:t>
            </a:r>
            <a:endParaRPr lang="en-US" sz="900" dirty="0">
              <a:cs typeface="B Nazanin" panose="00000400000000000000" pitchFamily="2" charset="-78"/>
            </a:endParaRPr>
          </a:p>
          <a:p>
            <a:pPr algn="r"/>
            <a:r>
              <a:rPr lang="fa-IR" sz="900" dirty="0">
                <a:cs typeface="B Nazanin" panose="00000400000000000000" pitchFamily="2" charset="-78"/>
              </a:rPr>
              <a:t>نوآوری ها و برنامه استراتژیک تکنولوژیک</a:t>
            </a:r>
            <a:endParaRPr lang="en-US" sz="900" dirty="0">
              <a:cs typeface="B Nazanin" panose="00000400000000000000" pitchFamily="2" charset="-78"/>
            </a:endParaRPr>
          </a:p>
          <a:p>
            <a:pPr algn="r"/>
            <a:r>
              <a:rPr lang="fa-IR" sz="900" dirty="0">
                <a:cs typeface="B Nazanin" panose="00000400000000000000" pitchFamily="2" charset="-78"/>
              </a:rPr>
              <a:t>انتقال تکنولوژی</a:t>
            </a:r>
            <a:endParaRPr lang="en-US" sz="900" dirty="0">
              <a:cs typeface="B Nazanin" panose="00000400000000000000" pitchFamily="2" charset="-78"/>
            </a:endParaRPr>
          </a:p>
          <a:p>
            <a:pPr algn="r"/>
            <a:r>
              <a:rPr lang="fa-IR" sz="900" dirty="0">
                <a:cs typeface="B Nazanin" panose="00000400000000000000" pitchFamily="2" charset="-78"/>
              </a:rPr>
              <a:t>انتقال تکنولوژی و نقش شرکت های چند ملیتی</a:t>
            </a:r>
            <a:endParaRPr lang="en-US" sz="900" dirty="0">
              <a:cs typeface="B Nazanin" panose="00000400000000000000" pitchFamily="2" charset="-78"/>
            </a:endParaRPr>
          </a:p>
          <a:p>
            <a:pPr algn="r"/>
            <a:r>
              <a:rPr lang="fa-IR" sz="900" dirty="0">
                <a:cs typeface="B Nazanin" panose="00000400000000000000" pitchFamily="2" charset="-78"/>
              </a:rPr>
              <a:t>تجزیه و تحلیل و ارزیابی ریسک تکنولوژی</a:t>
            </a:r>
            <a:endParaRPr lang="en-US" sz="900" dirty="0">
              <a:cs typeface="B Nazanin" panose="00000400000000000000" pitchFamily="2" charset="-78"/>
            </a:endParaRPr>
          </a:p>
          <a:p>
            <a:pPr algn="r"/>
            <a:r>
              <a:rPr lang="fa-IR" sz="900" dirty="0">
                <a:cs typeface="B Nazanin" panose="00000400000000000000" pitchFamily="2" charset="-78"/>
              </a:rPr>
              <a:t>تجزیه و تحلیل اقتصادی و تکنولوژی</a:t>
            </a:r>
            <a:endParaRPr lang="en-US" sz="900" dirty="0">
              <a:cs typeface="B Nazanin" panose="00000400000000000000" pitchFamily="2" charset="-78"/>
            </a:endParaRPr>
          </a:p>
          <a:p>
            <a:pPr algn="r"/>
            <a:r>
              <a:rPr lang="fa-IR" sz="900" dirty="0">
                <a:cs typeface="B Nazanin" panose="00000400000000000000" pitchFamily="2" charset="-78"/>
              </a:rPr>
              <a:t>مسائل انسانی، اجتماعی و فرهنگی تکنولوژی</a:t>
            </a:r>
            <a:endParaRPr lang="en-US" sz="900" dirty="0">
              <a:cs typeface="B Nazanin" panose="00000400000000000000" pitchFamily="2" charset="-78"/>
            </a:endParaRPr>
          </a:p>
          <a:p>
            <a:pPr algn="r"/>
            <a:r>
              <a:rPr lang="fa-IR" sz="900" dirty="0">
                <a:cs typeface="B Nazanin" panose="00000400000000000000" pitchFamily="2" charset="-78"/>
              </a:rPr>
              <a:t>مسائل آموزش نظری و عملی در مدیریت تکنولوژی</a:t>
            </a:r>
            <a:endParaRPr lang="en-US" sz="900" dirty="0">
              <a:cs typeface="B Nazanin" panose="00000400000000000000" pitchFamily="2" charset="-78"/>
            </a:endParaRPr>
          </a:p>
          <a:p>
            <a:pPr algn="r"/>
            <a:r>
              <a:rPr lang="fa-IR" sz="900" dirty="0">
                <a:cs typeface="B Nazanin" panose="00000400000000000000" pitchFamily="2" charset="-78"/>
              </a:rPr>
              <a:t>مدیریت تکنولوژی در صنایع تولیدی</a:t>
            </a:r>
            <a:endParaRPr lang="en-US" sz="900" dirty="0">
              <a:cs typeface="B Nazanin" panose="00000400000000000000" pitchFamily="2" charset="-78"/>
            </a:endParaRPr>
          </a:p>
          <a:p>
            <a:pPr algn="r"/>
            <a:r>
              <a:rPr lang="fa-IR" sz="900" dirty="0">
                <a:cs typeface="B Nazanin" panose="00000400000000000000" pitchFamily="2" charset="-78"/>
              </a:rPr>
              <a:t>مدیریت تکنولوژی در صنایع خدماتی</a:t>
            </a:r>
            <a:endParaRPr lang="en-US" sz="900" dirty="0">
              <a:cs typeface="B Nazanin" panose="00000400000000000000" pitchFamily="2" charset="-78"/>
            </a:endParaRPr>
          </a:p>
          <a:p>
            <a:pPr algn="r"/>
            <a:r>
              <a:rPr lang="fa-IR" sz="900" dirty="0">
                <a:cs typeface="B Nazanin" panose="00000400000000000000" pitchFamily="2" charset="-78"/>
              </a:rPr>
              <a:t>تکنولوژی اطلاعات و دیگر تکنولوژی های نوظهور</a:t>
            </a:r>
            <a:endParaRPr lang="en-US" sz="900" dirty="0">
              <a:cs typeface="B Nazanin" panose="00000400000000000000" pitchFamily="2" charset="-78"/>
            </a:endParaRPr>
          </a:p>
          <a:p>
            <a:pPr algn="r"/>
            <a:r>
              <a:rPr lang="fa-IR" sz="900" dirty="0">
                <a:cs typeface="B Nazanin" panose="00000400000000000000" pitchFamily="2" charset="-78"/>
              </a:rPr>
              <a:t>بازاریابی تولیدات و ارتباط پس از بازار</a:t>
            </a:r>
            <a:endParaRPr lang="en-US" sz="900" dirty="0">
              <a:cs typeface="B Nazanin" panose="00000400000000000000" pitchFamily="2" charset="-78"/>
            </a:endParaRPr>
          </a:p>
          <a:p>
            <a:pPr algn="r"/>
            <a:r>
              <a:rPr lang="fa-IR" sz="900" dirty="0">
                <a:cs typeface="B Nazanin" panose="00000400000000000000" pitchFamily="2" charset="-78"/>
              </a:rPr>
              <a:t>تغییر تکنولوژیک و ساختار سازمانی</a:t>
            </a:r>
            <a:endParaRPr lang="en-US" sz="900" dirty="0">
              <a:cs typeface="B Nazanin" panose="00000400000000000000" pitchFamily="2" charset="-78"/>
            </a:endParaRPr>
          </a:p>
          <a:p>
            <a:pPr algn="r"/>
            <a:r>
              <a:rPr lang="fa-IR" sz="900" dirty="0">
                <a:cs typeface="B Nazanin" panose="00000400000000000000" pitchFamily="2" charset="-78"/>
              </a:rPr>
              <a:t>مدیریت پروژه های فنی</a:t>
            </a:r>
            <a:endParaRPr lang="en-US" sz="900" dirty="0">
              <a:cs typeface="B Nazanin" panose="00000400000000000000" pitchFamily="2" charset="-78"/>
            </a:endParaRPr>
          </a:p>
          <a:p>
            <a:pPr algn="r"/>
            <a:r>
              <a:rPr lang="fa-IR" sz="900" dirty="0">
                <a:cs typeface="B Nazanin" panose="00000400000000000000" pitchFamily="2" charset="-78"/>
              </a:rPr>
              <a:t>تامین مالی تکنولوژی و تصمیم گیری مالی</a:t>
            </a:r>
            <a:endParaRPr lang="en-US" sz="900" dirty="0">
              <a:cs typeface="B Nazanin" panose="00000400000000000000" pitchFamily="2" charset="-78"/>
            </a:endParaRPr>
          </a:p>
          <a:p>
            <a:pPr algn="r"/>
            <a:r>
              <a:rPr lang="fa-IR" sz="900" dirty="0">
                <a:cs typeface="B Nazanin" panose="00000400000000000000" pitchFamily="2" charset="-78"/>
              </a:rPr>
              <a:t>مسائل کیفی و بهره وری</a:t>
            </a:r>
            <a:endParaRPr lang="en-US" sz="900" dirty="0">
              <a:cs typeface="B Nazanin" panose="00000400000000000000" pitchFamily="2" charset="-78"/>
            </a:endParaRPr>
          </a:p>
          <a:p>
            <a:pPr algn="r"/>
            <a:r>
              <a:rPr lang="fa-IR" sz="900" dirty="0">
                <a:cs typeface="B Nazanin" panose="00000400000000000000" pitchFamily="2" charset="-78"/>
              </a:rPr>
              <a:t>روش های مدیریت تکنولوژی</a:t>
            </a:r>
            <a:endParaRPr lang="en-US" sz="900" dirty="0">
              <a:cs typeface="B Nazanin" panose="00000400000000000000" pitchFamily="2" charset="-78"/>
            </a:endParaRPr>
          </a:p>
          <a:p>
            <a:pPr algn="r"/>
            <a:r>
              <a:rPr lang="fa-IR" sz="900" dirty="0">
                <a:cs typeface="B Nazanin" panose="00000400000000000000" pitchFamily="2" charset="-78"/>
              </a:rPr>
              <a:t>پایداری زیست محیطی و کارایی</a:t>
            </a:r>
            <a:endParaRPr lang="en-US" sz="900" dirty="0">
              <a:cs typeface="B Nazanin" panose="00000400000000000000" pitchFamily="2" charset="-78"/>
            </a:endParaRPr>
          </a:p>
        </p:txBody>
      </p:sp>
      <p:sp>
        <p:nvSpPr>
          <p:cNvPr id="19" name="Flowchart: Alternate Process 18"/>
          <p:cNvSpPr/>
          <p:nvPr/>
        </p:nvSpPr>
        <p:spPr>
          <a:xfrm>
            <a:off x="597481" y="1513820"/>
            <a:ext cx="2239239" cy="3577071"/>
          </a:xfrm>
          <a:prstGeom prst="flowChartAlternateProcess">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350" dirty="0">
                <a:cs typeface="B Nazanin" panose="00000400000000000000" pitchFamily="2" charset="-78"/>
              </a:rPr>
              <a:t>دانش تخصص</a:t>
            </a:r>
            <a:endParaRPr lang="en-US" sz="1350" dirty="0">
              <a:cs typeface="B Nazanin" panose="00000400000000000000" pitchFamily="2" charset="-78"/>
            </a:endParaRPr>
          </a:p>
          <a:p>
            <a:pPr algn="ctr"/>
            <a:r>
              <a:rPr lang="fa-IR" sz="1350" dirty="0">
                <a:cs typeface="B Nazanin" panose="00000400000000000000" pitchFamily="2" charset="-78"/>
              </a:rPr>
              <a:t>حسابداری</a:t>
            </a:r>
            <a:endParaRPr lang="en-US" sz="1350" dirty="0">
              <a:cs typeface="B Nazanin" panose="00000400000000000000" pitchFamily="2" charset="-78"/>
            </a:endParaRPr>
          </a:p>
          <a:p>
            <a:pPr algn="ctr"/>
            <a:r>
              <a:rPr lang="fa-IR" sz="1350" dirty="0">
                <a:cs typeface="B Nazanin" panose="00000400000000000000" pitchFamily="2" charset="-78"/>
              </a:rPr>
              <a:t>مالی</a:t>
            </a:r>
            <a:endParaRPr lang="en-US" sz="1350" dirty="0">
              <a:cs typeface="B Nazanin" panose="00000400000000000000" pitchFamily="2" charset="-78"/>
            </a:endParaRPr>
          </a:p>
          <a:p>
            <a:pPr algn="ctr"/>
            <a:r>
              <a:rPr lang="fa-IR" sz="1350" dirty="0">
                <a:cs typeface="B Nazanin" panose="00000400000000000000" pitchFamily="2" charset="-78"/>
              </a:rPr>
              <a:t>مدیریت</a:t>
            </a:r>
            <a:endParaRPr lang="en-US" sz="1350" dirty="0">
              <a:cs typeface="B Nazanin" panose="00000400000000000000" pitchFamily="2" charset="-78"/>
            </a:endParaRPr>
          </a:p>
          <a:p>
            <a:pPr algn="ctr"/>
            <a:r>
              <a:rPr lang="fa-IR" sz="1350" dirty="0">
                <a:cs typeface="B Nazanin" panose="00000400000000000000" pitchFamily="2" charset="-78"/>
              </a:rPr>
              <a:t>بازاریابی</a:t>
            </a:r>
            <a:endParaRPr lang="en-US" sz="1350" dirty="0">
              <a:cs typeface="B Nazanin" panose="00000400000000000000" pitchFamily="2" charset="-78"/>
            </a:endParaRPr>
          </a:p>
          <a:p>
            <a:pPr algn="ctr"/>
            <a:r>
              <a:rPr lang="fa-IR" sz="1350" dirty="0">
                <a:cs typeface="B Nazanin" panose="00000400000000000000" pitchFamily="2" charset="-78"/>
              </a:rPr>
              <a:t>اقتصاد</a:t>
            </a:r>
            <a:endParaRPr lang="en-US" sz="1350" dirty="0">
              <a:cs typeface="B Nazanin" panose="00000400000000000000" pitchFamily="2" charset="-78"/>
            </a:endParaRPr>
          </a:p>
          <a:p>
            <a:pPr algn="ctr"/>
            <a:r>
              <a:rPr lang="fa-IR" sz="1350" dirty="0">
                <a:cs typeface="B Nazanin" panose="00000400000000000000" pitchFamily="2" charset="-78"/>
              </a:rPr>
              <a:t>حقوق تجاری</a:t>
            </a:r>
            <a:endParaRPr lang="en-US" sz="1350" dirty="0">
              <a:cs typeface="B Nazanin" panose="00000400000000000000" pitchFamily="2" charset="-78"/>
            </a:endParaRPr>
          </a:p>
        </p:txBody>
      </p:sp>
      <p:sp>
        <p:nvSpPr>
          <p:cNvPr id="10" name="Title 1"/>
          <p:cNvSpPr>
            <a:spLocks noGrp="1"/>
          </p:cNvSpPr>
          <p:nvPr>
            <p:ph type="title"/>
          </p:nvPr>
        </p:nvSpPr>
        <p:spPr>
          <a:xfrm>
            <a:off x="609600" y="118110"/>
            <a:ext cx="8153400" cy="1005840"/>
          </a:xfrm>
        </p:spPr>
        <p:txBody>
          <a:bodyPr>
            <a:normAutofit/>
          </a:bodyPr>
          <a:lstStyle/>
          <a:p>
            <a: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دانش اساسی مورد نیاز مدیریت تکنولوژی</a:t>
            </a:r>
            <a:br>
              <a:rPr lang="fa-IR" sz="22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br>
            <a:endParaRPr lang="en-US" sz="3200" b="1" dirty="0"/>
          </a:p>
        </p:txBody>
      </p:sp>
      <p:sp>
        <p:nvSpPr>
          <p:cNvPr id="2" name="Donut 1"/>
          <p:cNvSpPr/>
          <p:nvPr/>
        </p:nvSpPr>
        <p:spPr>
          <a:xfrm>
            <a:off x="2584576" y="2571750"/>
            <a:ext cx="648072" cy="1296144"/>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a:off x="6062567" y="2499742"/>
            <a:ext cx="667187" cy="1296144"/>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621192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197850" y="1740053"/>
            <a:ext cx="951908" cy="5430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400" b="1" dirty="0">
                <a:cs typeface="B Nazanin" panose="00000400000000000000" pitchFamily="2" charset="-78"/>
              </a:rPr>
              <a:t>خلق ثروت</a:t>
            </a:r>
            <a:endParaRPr lang="en-US" sz="1400" b="1" dirty="0">
              <a:cs typeface="B Nazanin" panose="00000400000000000000" pitchFamily="2" charset="-78"/>
            </a:endParaRPr>
          </a:p>
        </p:txBody>
      </p:sp>
      <p:sp>
        <p:nvSpPr>
          <p:cNvPr id="10" name="Rectangle 9"/>
          <p:cNvSpPr/>
          <p:nvPr/>
        </p:nvSpPr>
        <p:spPr>
          <a:xfrm>
            <a:off x="4152877" y="2294998"/>
            <a:ext cx="1041854" cy="300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400" b="1" dirty="0">
                <a:cs typeface="B Nazanin" panose="00000400000000000000" pitchFamily="2" charset="-78"/>
              </a:rPr>
              <a:t>بازاریابی</a:t>
            </a:r>
            <a:endParaRPr lang="en-US" sz="1400" b="1" dirty="0">
              <a:cs typeface="B Nazanin" panose="00000400000000000000" pitchFamily="2" charset="-78"/>
            </a:endParaRPr>
          </a:p>
        </p:txBody>
      </p:sp>
      <p:sp>
        <p:nvSpPr>
          <p:cNvPr id="11" name="Rectangle 10"/>
          <p:cNvSpPr/>
          <p:nvPr/>
        </p:nvSpPr>
        <p:spPr>
          <a:xfrm>
            <a:off x="3908945" y="2616970"/>
            <a:ext cx="1461593" cy="300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400" b="1" dirty="0">
                <a:cs typeface="B Nazanin" panose="00000400000000000000" pitchFamily="2" charset="-78"/>
              </a:rPr>
              <a:t>بهره وری</a:t>
            </a:r>
            <a:endParaRPr lang="en-US" sz="1400" b="1" dirty="0">
              <a:cs typeface="B Nazanin" panose="00000400000000000000" pitchFamily="2" charset="-78"/>
            </a:endParaRPr>
          </a:p>
        </p:txBody>
      </p:sp>
      <p:sp>
        <p:nvSpPr>
          <p:cNvPr id="12" name="Rectangle 11"/>
          <p:cNvSpPr/>
          <p:nvPr/>
        </p:nvSpPr>
        <p:spPr>
          <a:xfrm>
            <a:off x="3675150" y="2933441"/>
            <a:ext cx="1918810" cy="300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400" b="1" dirty="0">
                <a:cs typeface="B Nazanin" panose="00000400000000000000" pitchFamily="2" charset="-78"/>
              </a:rPr>
              <a:t>تکنولوژی</a:t>
            </a:r>
            <a:endParaRPr lang="en-US" sz="1400" b="1" dirty="0">
              <a:cs typeface="B Nazanin" panose="00000400000000000000" pitchFamily="2" charset="-78"/>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9116" y="3775430"/>
            <a:ext cx="899539" cy="899539"/>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1147" y="3780625"/>
            <a:ext cx="894344" cy="894344"/>
          </a:xfrm>
          <a:prstGeom prst="rect">
            <a:avLst/>
          </a:prstGeom>
        </p:spPr>
      </p:pic>
      <p:sp>
        <p:nvSpPr>
          <p:cNvPr id="14" name="Right Arrow 13"/>
          <p:cNvSpPr/>
          <p:nvPr/>
        </p:nvSpPr>
        <p:spPr>
          <a:xfrm>
            <a:off x="3262113" y="2968786"/>
            <a:ext cx="3093893" cy="1105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400" b="1" dirty="0">
                <a:cs typeface="B Nazanin" panose="00000400000000000000" pitchFamily="2" charset="-78"/>
              </a:rPr>
              <a:t>استراتژی</a:t>
            </a:r>
            <a:endParaRPr lang="en-US" sz="1400" b="1" dirty="0">
              <a:cs typeface="B Nazanin" panose="00000400000000000000" pitchFamily="2" charset="-78"/>
            </a:endParaRPr>
          </a:p>
        </p:txBody>
      </p:sp>
      <p:sp>
        <p:nvSpPr>
          <p:cNvPr id="5" name="Title 4"/>
          <p:cNvSpPr>
            <a:spLocks noGrp="1"/>
          </p:cNvSpPr>
          <p:nvPr>
            <p:ph type="title"/>
          </p:nvPr>
        </p:nvSpPr>
        <p:spPr/>
        <p:txBody>
          <a:bodyPr>
            <a:normAutofit/>
          </a:bodyPr>
          <a:lstStyle/>
          <a:p>
            <a:r>
              <a:rPr lang="fa-IR"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rPr>
              <a:t>ماشین نقلیه خلق ثروت</a:t>
            </a:r>
            <a:endParaRPr lang="en-US" sz="2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Impact" panose="020B0806030902050204" pitchFamily="34" charset="0"/>
            </a:endParaRPr>
          </a:p>
        </p:txBody>
      </p:sp>
    </p:spTree>
    <p:extLst>
      <p:ext uri="{BB962C8B-B14F-4D97-AF65-F5344CB8AC3E}">
        <p14:creationId xmlns:p14="http://schemas.microsoft.com/office/powerpoint/2010/main" val="3654389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pPr algn="ctr"/>
            <a:r>
              <a:rPr lang="fa-IR" sz="3600" b="1" dirty="0" smtClean="0"/>
              <a:t>نمونه هایی از پروژه های تکنولوژیک اجرا شده</a:t>
            </a:r>
            <a:endParaRPr lang="en-US" sz="3600" b="1" dirty="0"/>
          </a:p>
        </p:txBody>
      </p:sp>
      <p:pic>
        <p:nvPicPr>
          <p:cNvPr id="11" name="Picture 1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8213" y="195486"/>
            <a:ext cx="690373" cy="792088"/>
          </a:xfrm>
          <a:prstGeom prst="rect">
            <a:avLst/>
          </a:prstGeom>
        </p:spPr>
      </p:pic>
    </p:spTree>
    <p:extLst>
      <p:ext uri="{BB962C8B-B14F-4D97-AF65-F5344CB8AC3E}">
        <p14:creationId xmlns:p14="http://schemas.microsoft.com/office/powerpoint/2010/main" val="145010096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WidescreenPresentation16x9">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E92F831A-BD16-4DAF-8CAE-F21564186F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Organic</Template>
  <TotalTime>0</TotalTime>
  <Words>2603</Words>
  <Application>Microsoft Office PowerPoint</Application>
  <PresentationFormat>On-screen Show (16:9)</PresentationFormat>
  <Paragraphs>494</Paragraphs>
  <Slides>49</Slides>
  <Notes>3</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49</vt:i4>
      </vt:variant>
    </vt:vector>
  </HeadingPairs>
  <TitlesOfParts>
    <vt:vector size="69" baseType="lpstr">
      <vt:lpstr>Aharoni</vt:lpstr>
      <vt:lpstr>Arabic Typesetting</vt:lpstr>
      <vt:lpstr>Arial</vt:lpstr>
      <vt:lpstr>Arial Black</vt:lpstr>
      <vt:lpstr>Arial Narrow</vt:lpstr>
      <vt:lpstr>B Compset</vt:lpstr>
      <vt:lpstr>B Nazanin</vt:lpstr>
      <vt:lpstr>Calibri</vt:lpstr>
      <vt:lpstr>Calibri Light</vt:lpstr>
      <vt:lpstr>Cambria</vt:lpstr>
      <vt:lpstr>Cooper Black</vt:lpstr>
      <vt:lpstr>Impact</vt:lpstr>
      <vt:lpstr>MS PGothic</vt:lpstr>
      <vt:lpstr>Times New Roman</vt:lpstr>
      <vt:lpstr>Tw Cen MT</vt:lpstr>
      <vt:lpstr>Verdana</vt:lpstr>
      <vt:lpstr>Wingdings</vt:lpstr>
      <vt:lpstr>Wingdings 2</vt:lpstr>
      <vt:lpstr>1_WidescreenPresentation16x9</vt:lpstr>
      <vt:lpstr>Custom Design</vt:lpstr>
      <vt:lpstr>گروه صنعتی پارت‌لاستیک</vt:lpstr>
      <vt:lpstr> گروه صنعتی پارت‌لاستیک در یک نگاه 1981 – 2018</vt:lpstr>
      <vt:lpstr>مقدمه</vt:lpstr>
      <vt:lpstr>مدیریت تکنولوژی در گروه صنعتی پارت لاستیک</vt:lpstr>
      <vt:lpstr>مدیریت تکنولوژی در گروه صنعتی پارت لاستیک</vt:lpstr>
      <vt:lpstr>چالش های مدیریت تکنولوژی در گروه</vt:lpstr>
      <vt:lpstr>دانش اساسی مورد نیاز مدیریت تکنولوژی </vt:lpstr>
      <vt:lpstr>ماشین نقلیه خلق ثروت</vt:lpstr>
      <vt:lpstr>نمونه هایی از پروژه های تکنولوژیک اجرا شده</vt:lpstr>
      <vt:lpstr>نمونه هایی از پروژه های تکنولوژیک  گروه  </vt:lpstr>
      <vt:lpstr>نمونه هایی از پروژه های تکنولوژیک  گروه</vt:lpstr>
      <vt:lpstr>PowerPoint Presentation</vt:lpstr>
      <vt:lpstr>اهمیت مجموعه سازی در صنعت خودرو</vt:lpstr>
      <vt:lpstr>نسلهای مختلف مدولار سازی در صنعت خودور</vt:lpstr>
      <vt:lpstr>سیر هزینه های  R&amp;Dاز سمت خودرو ساز به مجموعه ساز</vt:lpstr>
      <vt:lpstr>وضعیت فعلی در میزان بومی سازی تکنولوژی در حوزه خودرو</vt:lpstr>
      <vt:lpstr>طرح توسعه در شرکت های گروه پارت‌لاستیک</vt:lpstr>
      <vt:lpstr>پروژه های شرکت پارت لاستیک</vt:lpstr>
      <vt:lpstr>پروژه های شرکت پارت لاستیک  </vt:lpstr>
      <vt:lpstr>پروژه های شرکت پارت لاستیک   </vt:lpstr>
      <vt:lpstr>پروژه های شرکت عایق خودرو</vt:lpstr>
      <vt:lpstr>پروژه تولید عایق سقف کاذب خودرو   </vt:lpstr>
      <vt:lpstr>پروژه تولید عایق های موکتی و نمدی خودرو   </vt:lpstr>
      <vt:lpstr>پروژه تولید مبدلهای کاتالیستی سه گانه  </vt:lpstr>
      <vt:lpstr>PowerPoint Presentation</vt:lpstr>
      <vt:lpstr>پروژه های شرکت پویاگستر</vt:lpstr>
      <vt:lpstr>Dynamic &amp; Static Sealing  </vt:lpstr>
      <vt:lpstr>Dynamic &amp; Static Sealing Tools for  </vt:lpstr>
      <vt:lpstr>Composite Fuel Tank</vt:lpstr>
      <vt:lpstr>PowerPoint Presentation</vt:lpstr>
      <vt:lpstr>پروژه های شرکت رینگ سازی</vt:lpstr>
      <vt:lpstr>رینگ آلومینیومی</vt:lpstr>
      <vt:lpstr>VersaStyle</vt:lpstr>
      <vt:lpstr>تولید تایر</vt:lpstr>
      <vt:lpstr>PowerPoint Presentation</vt:lpstr>
      <vt:lpstr>پروژه های شرکت بسپارتابان</vt:lpstr>
      <vt:lpstr>Air Condition System  Rubber Hose  </vt:lpstr>
      <vt:lpstr>Water Circuit System Hose IKAP &amp; SAIPA-CITROEN  </vt:lpstr>
      <vt:lpstr>Gas &amp; Water injection Plastic Pipe  water circuit System </vt:lpstr>
      <vt:lpstr>پروژه های شرکت پارساياران</vt:lpstr>
      <vt:lpstr>PowerPoint Presentation</vt:lpstr>
      <vt:lpstr>پروژه لوله های ترمز  </vt:lpstr>
      <vt:lpstr>پروژه لوله های سوخت سیتروئن </vt:lpstr>
      <vt:lpstr>پروژه تولید  چسب شیشه </vt:lpstr>
      <vt:lpstr>برنامه سرمایه گذاری در سال 97</vt:lpstr>
      <vt:lpstr>شرکت سرمایه گذاری گروه صنعتی پارت‌لاستیک (پروژه تجاری اداری گروه صنعتی پارت لاستیک)</vt:lpstr>
      <vt:lpstr>شرکت سرمایه گذاری گروه صنعتی پارت‌لاستیک (پروژه تجاری اداری گروه صنعتی پارت لاستیک)</vt:lpstr>
      <vt:lpstr>شرکت سرمایه گذاری گروه صنعتی پارت‌لاستیک (پروژه تجاری اداری گروه صنعتی پارت لاستیک)</vt:lpstr>
      <vt:lpstr>با تشکر از توجه شما</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2016-04-11T10:51:32Z</dcterms:created>
  <dcterms:modified xsi:type="dcterms:W3CDTF">2018-08-18T07:04:43Z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TC101769309990</vt:lpwstr>
  </property>
</Properties>
</file>